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6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98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85951-7D97-4DC8-B3C2-D9CB9784F044}" v="33" dt="2023-05-14T15:56:47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3" d="100"/>
          <a:sy n="93" d="100"/>
        </p:scale>
        <p:origin x="48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歌 高" userId="d8a25b1d-6c3e-4cc3-9e77-5cd4abedca6a" providerId="ADAL" clId="{FB485951-7D97-4DC8-B3C2-D9CB9784F044}"/>
    <pc:docChg chg="undo custSel addSld delSld modSld">
      <pc:chgData name="歌 高" userId="d8a25b1d-6c3e-4cc3-9e77-5cd4abedca6a" providerId="ADAL" clId="{FB485951-7D97-4DC8-B3C2-D9CB9784F044}" dt="2023-05-14T15:59:08.954" v="7183" actId="20577"/>
      <pc:docMkLst>
        <pc:docMk/>
      </pc:docMkLst>
      <pc:sldChg chg="modSp mod">
        <pc:chgData name="歌 高" userId="d8a25b1d-6c3e-4cc3-9e77-5cd4abedca6a" providerId="ADAL" clId="{FB485951-7D97-4DC8-B3C2-D9CB9784F044}" dt="2023-05-14T15:04:14.558" v="11" actId="20577"/>
        <pc:sldMkLst>
          <pc:docMk/>
          <pc:sldMk cId="0" sldId="256"/>
        </pc:sldMkLst>
        <pc:spChg chg="mod">
          <ac:chgData name="歌 高" userId="d8a25b1d-6c3e-4cc3-9e77-5cd4abedca6a" providerId="ADAL" clId="{FB485951-7D97-4DC8-B3C2-D9CB9784F044}" dt="2023-05-14T15:04:10.391" v="3" actId="20577"/>
          <ac:spMkLst>
            <pc:docMk/>
            <pc:sldMk cId="0" sldId="256"/>
            <ac:spMk id="22" creationId="{00000000-0000-0000-0000-000000000000}"/>
          </ac:spMkLst>
        </pc:spChg>
        <pc:spChg chg="mod">
          <ac:chgData name="歌 高" userId="d8a25b1d-6c3e-4cc3-9e77-5cd4abedca6a" providerId="ADAL" clId="{FB485951-7D97-4DC8-B3C2-D9CB9784F044}" dt="2023-05-14T15:04:14.558" v="11" actId="20577"/>
          <ac:spMkLst>
            <pc:docMk/>
            <pc:sldMk cId="0" sldId="256"/>
            <ac:spMk id="23" creationId="{00000000-0000-0000-0000-000000000000}"/>
          </ac:spMkLst>
        </pc:spChg>
      </pc:sldChg>
      <pc:sldChg chg="addSp delSp modSp mod">
        <pc:chgData name="歌 高" userId="d8a25b1d-6c3e-4cc3-9e77-5cd4abedca6a" providerId="ADAL" clId="{FB485951-7D97-4DC8-B3C2-D9CB9784F044}" dt="2023-05-14T15:22:28.829" v="164" actId="478"/>
        <pc:sldMkLst>
          <pc:docMk/>
          <pc:sldMk cId="0" sldId="286"/>
        </pc:sldMkLst>
        <pc:spChg chg="mod">
          <ac:chgData name="歌 高" userId="d8a25b1d-6c3e-4cc3-9e77-5cd4abedca6a" providerId="ADAL" clId="{FB485951-7D97-4DC8-B3C2-D9CB9784F044}" dt="2023-05-14T15:22:17.443" v="160" actId="1076"/>
          <ac:spMkLst>
            <pc:docMk/>
            <pc:sldMk cId="0" sldId="286"/>
            <ac:spMk id="4" creationId="{92553E33-3259-8A34-33F7-722A44A6D8C8}"/>
          </ac:spMkLst>
        </pc:spChg>
        <pc:spChg chg="mod">
          <ac:chgData name="歌 高" userId="d8a25b1d-6c3e-4cc3-9e77-5cd4abedca6a" providerId="ADAL" clId="{FB485951-7D97-4DC8-B3C2-D9CB9784F044}" dt="2023-05-14T15:06:07.554" v="56" actId="20577"/>
          <ac:spMkLst>
            <pc:docMk/>
            <pc:sldMk cId="0" sldId="286"/>
            <ac:spMk id="47" creationId="{00000000-0000-0000-0000-000000000000}"/>
          </ac:spMkLst>
        </pc:spChg>
        <pc:picChg chg="del">
          <ac:chgData name="歌 高" userId="d8a25b1d-6c3e-4cc3-9e77-5cd4abedca6a" providerId="ADAL" clId="{FB485951-7D97-4DC8-B3C2-D9CB9784F044}" dt="2023-05-14T15:06:44.982" v="58" actId="478"/>
          <ac:picMkLst>
            <pc:docMk/>
            <pc:sldMk cId="0" sldId="286"/>
            <ac:picMk id="3" creationId="{FC5219BD-F4A4-80F6-E10C-4CAD1F67848F}"/>
          </ac:picMkLst>
        </pc:picChg>
        <pc:picChg chg="add del mod">
          <ac:chgData name="歌 高" userId="d8a25b1d-6c3e-4cc3-9e77-5cd4abedca6a" providerId="ADAL" clId="{FB485951-7D97-4DC8-B3C2-D9CB9784F044}" dt="2023-05-14T15:22:28.829" v="164" actId="478"/>
          <ac:picMkLst>
            <pc:docMk/>
            <pc:sldMk cId="0" sldId="286"/>
            <ac:picMk id="5" creationId="{3C5A5F36-D17E-3352-2505-9AE2532F4B32}"/>
          </ac:picMkLst>
        </pc:picChg>
        <pc:picChg chg="del">
          <ac:chgData name="歌 高" userId="d8a25b1d-6c3e-4cc3-9e77-5cd4abedca6a" providerId="ADAL" clId="{FB485951-7D97-4DC8-B3C2-D9CB9784F044}" dt="2023-05-14T15:06:44.602" v="57" actId="478"/>
          <ac:picMkLst>
            <pc:docMk/>
            <pc:sldMk cId="0" sldId="286"/>
            <ac:picMk id="6" creationId="{4E8A3D12-E422-9DEB-CD61-27E36649ABB5}"/>
          </ac:picMkLst>
        </pc:picChg>
        <pc:picChg chg="add mod">
          <ac:chgData name="歌 高" userId="d8a25b1d-6c3e-4cc3-9e77-5cd4abedca6a" providerId="ADAL" clId="{FB485951-7D97-4DC8-B3C2-D9CB9784F044}" dt="2023-05-14T15:22:18.698" v="161" actId="1076"/>
          <ac:picMkLst>
            <pc:docMk/>
            <pc:sldMk cId="0" sldId="286"/>
            <ac:picMk id="8" creationId="{B2D0E06F-B826-447B-54A0-2D92EB9A8F87}"/>
          </ac:picMkLst>
        </pc:picChg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2946583623" sldId="299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1199101483" sldId="300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893329004" sldId="301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1943237954" sldId="302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4045700493" sldId="303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3025109554" sldId="304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2107847720" sldId="305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72788803" sldId="306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2325013703" sldId="307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3871644233" sldId="308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1213762456" sldId="309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1113845688" sldId="310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3653519083" sldId="311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2327465209" sldId="313"/>
        </pc:sldMkLst>
      </pc:sldChg>
      <pc:sldChg chg="del">
        <pc:chgData name="歌 高" userId="d8a25b1d-6c3e-4cc3-9e77-5cd4abedca6a" providerId="ADAL" clId="{FB485951-7D97-4DC8-B3C2-D9CB9784F044}" dt="2023-05-14T15:58:08.281" v="6864" actId="47"/>
        <pc:sldMkLst>
          <pc:docMk/>
          <pc:sldMk cId="3031554247" sldId="314"/>
        </pc:sldMkLst>
      </pc:sldChg>
      <pc:sldChg chg="delSp modSp add mod">
        <pc:chgData name="歌 高" userId="d8a25b1d-6c3e-4cc3-9e77-5cd4abedca6a" providerId="ADAL" clId="{FB485951-7D97-4DC8-B3C2-D9CB9784F044}" dt="2023-05-14T15:24:14.346" v="486" actId="1076"/>
        <pc:sldMkLst>
          <pc:docMk/>
          <pc:sldMk cId="3896411568" sldId="315"/>
        </pc:sldMkLst>
        <pc:spChg chg="mod">
          <ac:chgData name="歌 高" userId="d8a25b1d-6c3e-4cc3-9e77-5cd4abedca6a" providerId="ADAL" clId="{FB485951-7D97-4DC8-B3C2-D9CB9784F044}" dt="2023-05-14T15:24:14.346" v="486" actId="1076"/>
          <ac:spMkLst>
            <pc:docMk/>
            <pc:sldMk cId="3896411568" sldId="315"/>
            <ac:spMk id="4" creationId="{92553E33-3259-8A34-33F7-722A44A6D8C8}"/>
          </ac:spMkLst>
        </pc:spChg>
        <pc:picChg chg="mod">
          <ac:chgData name="歌 高" userId="d8a25b1d-6c3e-4cc3-9e77-5cd4abedca6a" providerId="ADAL" clId="{FB485951-7D97-4DC8-B3C2-D9CB9784F044}" dt="2023-05-14T15:23:09.313" v="270" actId="1076"/>
          <ac:picMkLst>
            <pc:docMk/>
            <pc:sldMk cId="3896411568" sldId="315"/>
            <ac:picMk id="5" creationId="{3C5A5F36-D17E-3352-2505-9AE2532F4B32}"/>
          </ac:picMkLst>
        </pc:picChg>
        <pc:picChg chg="del">
          <ac:chgData name="歌 高" userId="d8a25b1d-6c3e-4cc3-9e77-5cd4abedca6a" providerId="ADAL" clId="{FB485951-7D97-4DC8-B3C2-D9CB9784F044}" dt="2023-05-14T15:22:24.561" v="163" actId="478"/>
          <ac:picMkLst>
            <pc:docMk/>
            <pc:sldMk cId="3896411568" sldId="315"/>
            <ac:picMk id="8" creationId="{B2D0E06F-B826-447B-54A0-2D92EB9A8F87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25:44.249" v="575" actId="1076"/>
        <pc:sldMkLst>
          <pc:docMk/>
          <pc:sldMk cId="1635691072" sldId="316"/>
        </pc:sldMkLst>
        <pc:spChg chg="mod">
          <ac:chgData name="歌 高" userId="d8a25b1d-6c3e-4cc3-9e77-5cd4abedca6a" providerId="ADAL" clId="{FB485951-7D97-4DC8-B3C2-D9CB9784F044}" dt="2023-05-14T15:25:42.404" v="574" actId="1076"/>
          <ac:spMkLst>
            <pc:docMk/>
            <pc:sldMk cId="1635691072" sldId="316"/>
            <ac:spMk id="4" creationId="{92553E33-3259-8A34-33F7-722A44A6D8C8}"/>
          </ac:spMkLst>
        </pc:spChg>
        <pc:picChg chg="add del">
          <ac:chgData name="歌 高" userId="d8a25b1d-6c3e-4cc3-9e77-5cd4abedca6a" providerId="ADAL" clId="{FB485951-7D97-4DC8-B3C2-D9CB9784F044}" dt="2023-05-14T15:25:09.327" v="489" actId="478"/>
          <ac:picMkLst>
            <pc:docMk/>
            <pc:sldMk cId="1635691072" sldId="316"/>
            <ac:picMk id="3" creationId="{A4103548-CE0E-4473-5B05-6BA07383B481}"/>
          </ac:picMkLst>
        </pc:picChg>
        <pc:picChg chg="del">
          <ac:chgData name="歌 高" userId="d8a25b1d-6c3e-4cc3-9e77-5cd4abedca6a" providerId="ADAL" clId="{FB485951-7D97-4DC8-B3C2-D9CB9784F044}" dt="2023-05-14T15:25:14.408" v="492" actId="478"/>
          <ac:picMkLst>
            <pc:docMk/>
            <pc:sldMk cId="1635691072" sldId="316"/>
            <ac:picMk id="5" creationId="{3C5A5F36-D17E-3352-2505-9AE2532F4B32}"/>
          </ac:picMkLst>
        </pc:picChg>
        <pc:picChg chg="add del">
          <ac:chgData name="歌 高" userId="d8a25b1d-6c3e-4cc3-9e77-5cd4abedca6a" providerId="ADAL" clId="{FB485951-7D97-4DC8-B3C2-D9CB9784F044}" dt="2023-05-14T15:25:12.785" v="491" actId="22"/>
          <ac:picMkLst>
            <pc:docMk/>
            <pc:sldMk cId="1635691072" sldId="316"/>
            <ac:picMk id="7" creationId="{58246CD8-F9E7-DEA5-6F4A-06E3E6205C0C}"/>
          </ac:picMkLst>
        </pc:picChg>
        <pc:picChg chg="add mod">
          <ac:chgData name="歌 高" userId="d8a25b1d-6c3e-4cc3-9e77-5cd4abedca6a" providerId="ADAL" clId="{FB485951-7D97-4DC8-B3C2-D9CB9784F044}" dt="2023-05-14T15:25:44.249" v="575" actId="1076"/>
          <ac:picMkLst>
            <pc:docMk/>
            <pc:sldMk cId="1635691072" sldId="316"/>
            <ac:picMk id="9" creationId="{AAD50337-5B9B-7C75-6BF9-6A303D997E4E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26:36.187" v="582" actId="1076"/>
        <pc:sldMkLst>
          <pc:docMk/>
          <pc:sldMk cId="747533936" sldId="317"/>
        </pc:sldMkLst>
        <pc:spChg chg="mod">
          <ac:chgData name="歌 高" userId="d8a25b1d-6c3e-4cc3-9e77-5cd4abedca6a" providerId="ADAL" clId="{FB485951-7D97-4DC8-B3C2-D9CB9784F044}" dt="2023-05-14T15:26:36.187" v="582" actId="1076"/>
          <ac:spMkLst>
            <pc:docMk/>
            <pc:sldMk cId="747533936" sldId="317"/>
            <ac:spMk id="4" creationId="{92553E33-3259-8A34-33F7-722A44A6D8C8}"/>
          </ac:spMkLst>
        </pc:spChg>
        <pc:picChg chg="add mod">
          <ac:chgData name="歌 高" userId="d8a25b1d-6c3e-4cc3-9e77-5cd4abedca6a" providerId="ADAL" clId="{FB485951-7D97-4DC8-B3C2-D9CB9784F044}" dt="2023-05-14T15:26:33.374" v="581" actId="14100"/>
          <ac:picMkLst>
            <pc:docMk/>
            <pc:sldMk cId="747533936" sldId="317"/>
            <ac:picMk id="3" creationId="{F3C08325-3729-98A5-A60E-ADC0C37AD134}"/>
          </ac:picMkLst>
        </pc:picChg>
        <pc:picChg chg="del">
          <ac:chgData name="歌 高" userId="d8a25b1d-6c3e-4cc3-9e77-5cd4abedca6a" providerId="ADAL" clId="{FB485951-7D97-4DC8-B3C2-D9CB9784F044}" dt="2023-05-14T15:26:24.387" v="577" actId="478"/>
          <ac:picMkLst>
            <pc:docMk/>
            <pc:sldMk cId="747533936" sldId="317"/>
            <ac:picMk id="9" creationId="{AAD50337-5B9B-7C75-6BF9-6A303D997E4E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28:55.762" v="994" actId="20577"/>
        <pc:sldMkLst>
          <pc:docMk/>
          <pc:sldMk cId="3147735015" sldId="318"/>
        </pc:sldMkLst>
        <pc:spChg chg="mod">
          <ac:chgData name="歌 高" userId="d8a25b1d-6c3e-4cc3-9e77-5cd4abedca6a" providerId="ADAL" clId="{FB485951-7D97-4DC8-B3C2-D9CB9784F044}" dt="2023-05-14T15:28:55.762" v="994" actId="20577"/>
          <ac:spMkLst>
            <pc:docMk/>
            <pc:sldMk cId="3147735015" sldId="318"/>
            <ac:spMk id="4" creationId="{92553E33-3259-8A34-33F7-722A44A6D8C8}"/>
          </ac:spMkLst>
        </pc:spChg>
        <pc:spChg chg="mod">
          <ac:chgData name="歌 高" userId="d8a25b1d-6c3e-4cc3-9e77-5cd4abedca6a" providerId="ADAL" clId="{FB485951-7D97-4DC8-B3C2-D9CB9784F044}" dt="2023-05-14T15:26:47.146" v="614" actId="20577"/>
          <ac:spMkLst>
            <pc:docMk/>
            <pc:sldMk cId="3147735015" sldId="318"/>
            <ac:spMk id="47" creationId="{00000000-0000-0000-0000-000000000000}"/>
          </ac:spMkLst>
        </pc:spChg>
        <pc:picChg chg="del">
          <ac:chgData name="歌 高" userId="d8a25b1d-6c3e-4cc3-9e77-5cd4abedca6a" providerId="ADAL" clId="{FB485951-7D97-4DC8-B3C2-D9CB9784F044}" dt="2023-05-14T15:26:48.938" v="615" actId="478"/>
          <ac:picMkLst>
            <pc:docMk/>
            <pc:sldMk cId="3147735015" sldId="318"/>
            <ac:picMk id="3" creationId="{F3C08325-3729-98A5-A60E-ADC0C37AD134}"/>
          </ac:picMkLst>
        </pc:picChg>
        <pc:picChg chg="add mod">
          <ac:chgData name="歌 高" userId="d8a25b1d-6c3e-4cc3-9e77-5cd4abedca6a" providerId="ADAL" clId="{FB485951-7D97-4DC8-B3C2-D9CB9784F044}" dt="2023-05-14T15:28:05.101" v="778" actId="1076"/>
          <ac:picMkLst>
            <pc:docMk/>
            <pc:sldMk cId="3147735015" sldId="318"/>
            <ac:picMk id="5" creationId="{A15F7C62-D50C-8CD8-3315-3B41BD00088A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31:21.029" v="1226" actId="20577"/>
        <pc:sldMkLst>
          <pc:docMk/>
          <pc:sldMk cId="3661253387" sldId="319"/>
        </pc:sldMkLst>
        <pc:spChg chg="mod">
          <ac:chgData name="歌 高" userId="d8a25b1d-6c3e-4cc3-9e77-5cd4abedca6a" providerId="ADAL" clId="{FB485951-7D97-4DC8-B3C2-D9CB9784F044}" dt="2023-05-14T15:31:21.029" v="1226" actId="20577"/>
          <ac:spMkLst>
            <pc:docMk/>
            <pc:sldMk cId="3661253387" sldId="319"/>
            <ac:spMk id="4" creationId="{92553E33-3259-8A34-33F7-722A44A6D8C8}"/>
          </ac:spMkLst>
        </pc:spChg>
        <pc:picChg chg="add mod">
          <ac:chgData name="歌 高" userId="d8a25b1d-6c3e-4cc3-9e77-5cd4abedca6a" providerId="ADAL" clId="{FB485951-7D97-4DC8-B3C2-D9CB9784F044}" dt="2023-05-14T15:30:36.805" v="1009" actId="1076"/>
          <ac:picMkLst>
            <pc:docMk/>
            <pc:sldMk cId="3661253387" sldId="319"/>
            <ac:picMk id="3" creationId="{06F704A8-8AAE-2B02-013A-AE40E1234BF2}"/>
          </ac:picMkLst>
        </pc:picChg>
        <pc:picChg chg="del">
          <ac:chgData name="歌 高" userId="d8a25b1d-6c3e-4cc3-9e77-5cd4abedca6a" providerId="ADAL" clId="{FB485951-7D97-4DC8-B3C2-D9CB9784F044}" dt="2023-05-14T15:29:45.383" v="996" actId="478"/>
          <ac:picMkLst>
            <pc:docMk/>
            <pc:sldMk cId="3661253387" sldId="319"/>
            <ac:picMk id="5" creationId="{A15F7C62-D50C-8CD8-3315-3B41BD00088A}"/>
          </ac:picMkLst>
        </pc:picChg>
        <pc:picChg chg="add mod">
          <ac:chgData name="歌 高" userId="d8a25b1d-6c3e-4cc3-9e77-5cd4abedca6a" providerId="ADAL" clId="{FB485951-7D97-4DC8-B3C2-D9CB9784F044}" dt="2023-05-14T15:30:39.182" v="1010" actId="1076"/>
          <ac:picMkLst>
            <pc:docMk/>
            <pc:sldMk cId="3661253387" sldId="319"/>
            <ac:picMk id="7" creationId="{089EFDA7-BA2E-EF65-0DB8-D297BF60D1D1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33:20.337" v="1601" actId="1076"/>
        <pc:sldMkLst>
          <pc:docMk/>
          <pc:sldMk cId="3549023481" sldId="320"/>
        </pc:sldMkLst>
        <pc:spChg chg="mod">
          <ac:chgData name="歌 高" userId="d8a25b1d-6c3e-4cc3-9e77-5cd4abedca6a" providerId="ADAL" clId="{FB485951-7D97-4DC8-B3C2-D9CB9784F044}" dt="2023-05-14T15:32:35.670" v="1594" actId="20577"/>
          <ac:spMkLst>
            <pc:docMk/>
            <pc:sldMk cId="3549023481" sldId="320"/>
            <ac:spMk id="4" creationId="{92553E33-3259-8A34-33F7-722A44A6D8C8}"/>
          </ac:spMkLst>
        </pc:spChg>
        <pc:picChg chg="del">
          <ac:chgData name="歌 高" userId="d8a25b1d-6c3e-4cc3-9e77-5cd4abedca6a" providerId="ADAL" clId="{FB485951-7D97-4DC8-B3C2-D9CB9784F044}" dt="2023-05-14T15:32:37.904" v="1595" actId="478"/>
          <ac:picMkLst>
            <pc:docMk/>
            <pc:sldMk cId="3549023481" sldId="320"/>
            <ac:picMk id="3" creationId="{06F704A8-8AAE-2B02-013A-AE40E1234BF2}"/>
          </ac:picMkLst>
        </pc:picChg>
        <pc:picChg chg="add mod modCrop">
          <ac:chgData name="歌 高" userId="d8a25b1d-6c3e-4cc3-9e77-5cd4abedca6a" providerId="ADAL" clId="{FB485951-7D97-4DC8-B3C2-D9CB9784F044}" dt="2023-05-14T15:33:20.337" v="1601" actId="1076"/>
          <ac:picMkLst>
            <pc:docMk/>
            <pc:sldMk cId="3549023481" sldId="320"/>
            <ac:picMk id="5" creationId="{70157FAF-943B-59D3-B312-3CA6AF0F0FFD}"/>
          </ac:picMkLst>
        </pc:picChg>
        <pc:picChg chg="del">
          <ac:chgData name="歌 高" userId="d8a25b1d-6c3e-4cc3-9e77-5cd4abedca6a" providerId="ADAL" clId="{FB485951-7D97-4DC8-B3C2-D9CB9784F044}" dt="2023-05-14T15:32:38.237" v="1596" actId="478"/>
          <ac:picMkLst>
            <pc:docMk/>
            <pc:sldMk cId="3549023481" sldId="320"/>
            <ac:picMk id="7" creationId="{089EFDA7-BA2E-EF65-0DB8-D297BF60D1D1}"/>
          </ac:picMkLst>
        </pc:picChg>
      </pc:sldChg>
      <pc:sldChg chg="modSp add mod">
        <pc:chgData name="歌 高" userId="d8a25b1d-6c3e-4cc3-9e77-5cd4abedca6a" providerId="ADAL" clId="{FB485951-7D97-4DC8-B3C2-D9CB9784F044}" dt="2023-05-14T15:38:10.680" v="2668" actId="113"/>
        <pc:sldMkLst>
          <pc:docMk/>
          <pc:sldMk cId="1848631349" sldId="321"/>
        </pc:sldMkLst>
        <pc:spChg chg="mod">
          <ac:chgData name="歌 高" userId="d8a25b1d-6c3e-4cc3-9e77-5cd4abedca6a" providerId="ADAL" clId="{FB485951-7D97-4DC8-B3C2-D9CB9784F044}" dt="2023-05-14T15:38:10.680" v="2668" actId="113"/>
          <ac:spMkLst>
            <pc:docMk/>
            <pc:sldMk cId="1848631349" sldId="321"/>
            <ac:spMk id="4" creationId="{92553E33-3259-8A34-33F7-722A44A6D8C8}"/>
          </ac:spMkLst>
        </pc:spChg>
      </pc:sldChg>
      <pc:sldChg chg="addSp delSp modSp add mod">
        <pc:chgData name="歌 高" userId="d8a25b1d-6c3e-4cc3-9e77-5cd4abedca6a" providerId="ADAL" clId="{FB485951-7D97-4DC8-B3C2-D9CB9784F044}" dt="2023-05-14T15:38:23.646" v="2672" actId="20577"/>
        <pc:sldMkLst>
          <pc:docMk/>
          <pc:sldMk cId="1608661402" sldId="322"/>
        </pc:sldMkLst>
        <pc:spChg chg="mod">
          <ac:chgData name="歌 高" userId="d8a25b1d-6c3e-4cc3-9e77-5cd4abedca6a" providerId="ADAL" clId="{FB485951-7D97-4DC8-B3C2-D9CB9784F044}" dt="2023-05-14T15:38:23.646" v="2672" actId="20577"/>
          <ac:spMkLst>
            <pc:docMk/>
            <pc:sldMk cId="1608661402" sldId="322"/>
            <ac:spMk id="4" creationId="{92553E33-3259-8A34-33F7-722A44A6D8C8}"/>
          </ac:spMkLst>
        </pc:spChg>
        <pc:picChg chg="add mod">
          <ac:chgData name="歌 高" userId="d8a25b1d-6c3e-4cc3-9e77-5cd4abedca6a" providerId="ADAL" clId="{FB485951-7D97-4DC8-B3C2-D9CB9784F044}" dt="2023-05-14T15:36:01.513" v="2103" actId="1076"/>
          <ac:picMkLst>
            <pc:docMk/>
            <pc:sldMk cId="1608661402" sldId="322"/>
            <ac:picMk id="3" creationId="{BA16AC65-6115-5B99-66D0-301D3A6973AF}"/>
          </ac:picMkLst>
        </pc:picChg>
        <pc:picChg chg="del">
          <ac:chgData name="歌 高" userId="d8a25b1d-6c3e-4cc3-9e77-5cd4abedca6a" providerId="ADAL" clId="{FB485951-7D97-4DC8-B3C2-D9CB9784F044}" dt="2023-05-14T15:35:51.216" v="2098" actId="478"/>
          <ac:picMkLst>
            <pc:docMk/>
            <pc:sldMk cId="1608661402" sldId="322"/>
            <ac:picMk id="5" creationId="{70157FAF-943B-59D3-B312-3CA6AF0F0FFD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40:15.564" v="3045" actId="1076"/>
        <pc:sldMkLst>
          <pc:docMk/>
          <pc:sldMk cId="2520759471" sldId="323"/>
        </pc:sldMkLst>
        <pc:spChg chg="mod">
          <ac:chgData name="歌 高" userId="d8a25b1d-6c3e-4cc3-9e77-5cd4abedca6a" providerId="ADAL" clId="{FB485951-7D97-4DC8-B3C2-D9CB9784F044}" dt="2023-05-14T15:39:43.942" v="3039" actId="20577"/>
          <ac:spMkLst>
            <pc:docMk/>
            <pc:sldMk cId="2520759471" sldId="323"/>
            <ac:spMk id="4" creationId="{92553E33-3259-8A34-33F7-722A44A6D8C8}"/>
          </ac:spMkLst>
        </pc:spChg>
        <pc:picChg chg="del">
          <ac:chgData name="歌 高" userId="d8a25b1d-6c3e-4cc3-9e77-5cd4abedca6a" providerId="ADAL" clId="{FB485951-7D97-4DC8-B3C2-D9CB9784F044}" dt="2023-05-14T15:40:06.429" v="3040" actId="478"/>
          <ac:picMkLst>
            <pc:docMk/>
            <pc:sldMk cId="2520759471" sldId="323"/>
            <ac:picMk id="3" creationId="{BA16AC65-6115-5B99-66D0-301D3A6973AF}"/>
          </ac:picMkLst>
        </pc:picChg>
        <pc:picChg chg="add mod">
          <ac:chgData name="歌 高" userId="d8a25b1d-6c3e-4cc3-9e77-5cd4abedca6a" providerId="ADAL" clId="{FB485951-7D97-4DC8-B3C2-D9CB9784F044}" dt="2023-05-14T15:40:15.564" v="3045" actId="1076"/>
          <ac:picMkLst>
            <pc:docMk/>
            <pc:sldMk cId="2520759471" sldId="323"/>
            <ac:picMk id="5" creationId="{72EB9673-10F6-3EAC-9EDB-3E847CDDD6AD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42:40.106" v="3512" actId="20577"/>
        <pc:sldMkLst>
          <pc:docMk/>
          <pc:sldMk cId="867893022" sldId="324"/>
        </pc:sldMkLst>
        <pc:spChg chg="mod">
          <ac:chgData name="歌 高" userId="d8a25b1d-6c3e-4cc3-9e77-5cd4abedca6a" providerId="ADAL" clId="{FB485951-7D97-4DC8-B3C2-D9CB9784F044}" dt="2023-05-14T15:42:40.106" v="3512" actId="20577"/>
          <ac:spMkLst>
            <pc:docMk/>
            <pc:sldMk cId="867893022" sldId="324"/>
            <ac:spMk id="4" creationId="{92553E33-3259-8A34-33F7-722A44A6D8C8}"/>
          </ac:spMkLst>
        </pc:spChg>
        <pc:picChg chg="add mod">
          <ac:chgData name="歌 高" userId="d8a25b1d-6c3e-4cc3-9e77-5cd4abedca6a" providerId="ADAL" clId="{FB485951-7D97-4DC8-B3C2-D9CB9784F044}" dt="2023-05-14T15:42:23.014" v="3499" actId="1076"/>
          <ac:picMkLst>
            <pc:docMk/>
            <pc:sldMk cId="867893022" sldId="324"/>
            <ac:picMk id="3" creationId="{34F1A48C-69ED-9C68-A6C1-04F101F89E8C}"/>
          </ac:picMkLst>
        </pc:picChg>
        <pc:picChg chg="del">
          <ac:chgData name="歌 高" userId="d8a25b1d-6c3e-4cc3-9e77-5cd4abedca6a" providerId="ADAL" clId="{FB485951-7D97-4DC8-B3C2-D9CB9784F044}" dt="2023-05-14T15:41:22.105" v="3244" actId="478"/>
          <ac:picMkLst>
            <pc:docMk/>
            <pc:sldMk cId="867893022" sldId="324"/>
            <ac:picMk id="5" creationId="{72EB9673-10F6-3EAC-9EDB-3E847CDDD6AD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44:54.680" v="4014" actId="14100"/>
        <pc:sldMkLst>
          <pc:docMk/>
          <pc:sldMk cId="3854696639" sldId="325"/>
        </pc:sldMkLst>
        <pc:spChg chg="mod">
          <ac:chgData name="歌 高" userId="d8a25b1d-6c3e-4cc3-9e77-5cd4abedca6a" providerId="ADAL" clId="{FB485951-7D97-4DC8-B3C2-D9CB9784F044}" dt="2023-05-14T15:44:24.022" v="4009" actId="20577"/>
          <ac:spMkLst>
            <pc:docMk/>
            <pc:sldMk cId="3854696639" sldId="325"/>
            <ac:spMk id="4" creationId="{92553E33-3259-8A34-33F7-722A44A6D8C8}"/>
          </ac:spMkLst>
        </pc:spChg>
        <pc:picChg chg="del">
          <ac:chgData name="歌 高" userId="d8a25b1d-6c3e-4cc3-9e77-5cd4abedca6a" providerId="ADAL" clId="{FB485951-7D97-4DC8-B3C2-D9CB9784F044}" dt="2023-05-14T15:44:47.677" v="4010" actId="478"/>
          <ac:picMkLst>
            <pc:docMk/>
            <pc:sldMk cId="3854696639" sldId="325"/>
            <ac:picMk id="3" creationId="{34F1A48C-69ED-9C68-A6C1-04F101F89E8C}"/>
          </ac:picMkLst>
        </pc:picChg>
        <pc:picChg chg="add mod">
          <ac:chgData name="歌 高" userId="d8a25b1d-6c3e-4cc3-9e77-5cd4abedca6a" providerId="ADAL" clId="{FB485951-7D97-4DC8-B3C2-D9CB9784F044}" dt="2023-05-14T15:44:54.680" v="4014" actId="14100"/>
          <ac:picMkLst>
            <pc:docMk/>
            <pc:sldMk cId="3854696639" sldId="325"/>
            <ac:picMk id="5" creationId="{26EC69D6-4621-EE21-7F5F-23C4EAC3CD8D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49:32.251" v="4757" actId="14100"/>
        <pc:sldMkLst>
          <pc:docMk/>
          <pc:sldMk cId="1736824655" sldId="326"/>
        </pc:sldMkLst>
        <pc:spChg chg="mod">
          <ac:chgData name="歌 高" userId="d8a25b1d-6c3e-4cc3-9e77-5cd4abedca6a" providerId="ADAL" clId="{FB485951-7D97-4DC8-B3C2-D9CB9784F044}" dt="2023-05-14T15:49:05.679" v="4747" actId="20577"/>
          <ac:spMkLst>
            <pc:docMk/>
            <pc:sldMk cId="1736824655" sldId="326"/>
            <ac:spMk id="4" creationId="{92553E33-3259-8A34-33F7-722A44A6D8C8}"/>
          </ac:spMkLst>
        </pc:spChg>
        <pc:spChg chg="mod">
          <ac:chgData name="歌 高" userId="d8a25b1d-6c3e-4cc3-9e77-5cd4abedca6a" providerId="ADAL" clId="{FB485951-7D97-4DC8-B3C2-D9CB9784F044}" dt="2023-05-14T15:45:38.263" v="4031" actId="20577"/>
          <ac:spMkLst>
            <pc:docMk/>
            <pc:sldMk cId="1736824655" sldId="326"/>
            <ac:spMk id="47" creationId="{00000000-0000-0000-0000-000000000000}"/>
          </ac:spMkLst>
        </pc:spChg>
        <pc:picChg chg="add mod">
          <ac:chgData name="歌 高" userId="d8a25b1d-6c3e-4cc3-9e77-5cd4abedca6a" providerId="ADAL" clId="{FB485951-7D97-4DC8-B3C2-D9CB9784F044}" dt="2023-05-14T15:49:27.316" v="4754" actId="1076"/>
          <ac:picMkLst>
            <pc:docMk/>
            <pc:sldMk cId="1736824655" sldId="326"/>
            <ac:picMk id="3" creationId="{8E34C477-A79C-BCBE-58B3-3058B9CFC894}"/>
          </ac:picMkLst>
        </pc:picChg>
        <pc:picChg chg="del">
          <ac:chgData name="歌 高" userId="d8a25b1d-6c3e-4cc3-9e77-5cd4abedca6a" providerId="ADAL" clId="{FB485951-7D97-4DC8-B3C2-D9CB9784F044}" dt="2023-05-14T15:45:40.631" v="4032" actId="478"/>
          <ac:picMkLst>
            <pc:docMk/>
            <pc:sldMk cId="1736824655" sldId="326"/>
            <ac:picMk id="5" creationId="{26EC69D6-4621-EE21-7F5F-23C4EAC3CD8D}"/>
          </ac:picMkLst>
        </pc:picChg>
        <pc:picChg chg="add mod">
          <ac:chgData name="歌 高" userId="d8a25b1d-6c3e-4cc3-9e77-5cd4abedca6a" providerId="ADAL" clId="{FB485951-7D97-4DC8-B3C2-D9CB9784F044}" dt="2023-05-14T15:49:32.251" v="4757" actId="14100"/>
          <ac:picMkLst>
            <pc:docMk/>
            <pc:sldMk cId="1736824655" sldId="326"/>
            <ac:picMk id="7" creationId="{ABF2B61F-2588-3E50-1231-78A3EC04CEFE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53:09.543" v="5503" actId="1076"/>
        <pc:sldMkLst>
          <pc:docMk/>
          <pc:sldMk cId="4019451080" sldId="327"/>
        </pc:sldMkLst>
        <pc:spChg chg="mod">
          <ac:chgData name="歌 高" userId="d8a25b1d-6c3e-4cc3-9e77-5cd4abedca6a" providerId="ADAL" clId="{FB485951-7D97-4DC8-B3C2-D9CB9784F044}" dt="2023-05-14T15:53:06.448" v="5502" actId="14100"/>
          <ac:spMkLst>
            <pc:docMk/>
            <pc:sldMk cId="4019451080" sldId="327"/>
            <ac:spMk id="4" creationId="{92553E33-3259-8A34-33F7-722A44A6D8C8}"/>
          </ac:spMkLst>
        </pc:spChg>
        <pc:picChg chg="del">
          <ac:chgData name="歌 高" userId="d8a25b1d-6c3e-4cc3-9e77-5cd4abedca6a" providerId="ADAL" clId="{FB485951-7D97-4DC8-B3C2-D9CB9784F044}" dt="2023-05-14T15:50:29.549" v="4759" actId="478"/>
          <ac:picMkLst>
            <pc:docMk/>
            <pc:sldMk cId="4019451080" sldId="327"/>
            <ac:picMk id="3" creationId="{8E34C477-A79C-BCBE-58B3-3058B9CFC894}"/>
          </ac:picMkLst>
        </pc:picChg>
        <pc:picChg chg="add mod">
          <ac:chgData name="歌 高" userId="d8a25b1d-6c3e-4cc3-9e77-5cd4abedca6a" providerId="ADAL" clId="{FB485951-7D97-4DC8-B3C2-D9CB9784F044}" dt="2023-05-14T15:53:09.543" v="5503" actId="1076"/>
          <ac:picMkLst>
            <pc:docMk/>
            <pc:sldMk cId="4019451080" sldId="327"/>
            <ac:picMk id="5" creationId="{F7277209-A944-EEEA-5574-6497EC15B8D2}"/>
          </ac:picMkLst>
        </pc:picChg>
        <pc:picChg chg="del">
          <ac:chgData name="歌 高" userId="d8a25b1d-6c3e-4cc3-9e77-5cd4abedca6a" providerId="ADAL" clId="{FB485951-7D97-4DC8-B3C2-D9CB9784F044}" dt="2023-05-14T15:50:30.758" v="4760" actId="478"/>
          <ac:picMkLst>
            <pc:docMk/>
            <pc:sldMk cId="4019451080" sldId="327"/>
            <ac:picMk id="7" creationId="{ABF2B61F-2588-3E50-1231-78A3EC04CEFE}"/>
          </ac:picMkLst>
        </pc:picChg>
      </pc:sldChg>
      <pc:sldChg chg="addSp delSp modSp add mod">
        <pc:chgData name="歌 高" userId="d8a25b1d-6c3e-4cc3-9e77-5cd4abedca6a" providerId="ADAL" clId="{FB485951-7D97-4DC8-B3C2-D9CB9784F044}" dt="2023-05-14T15:56:46" v="6435" actId="20577"/>
        <pc:sldMkLst>
          <pc:docMk/>
          <pc:sldMk cId="4020649770" sldId="328"/>
        </pc:sldMkLst>
        <pc:spChg chg="mod">
          <ac:chgData name="歌 高" userId="d8a25b1d-6c3e-4cc3-9e77-5cd4abedca6a" providerId="ADAL" clId="{FB485951-7D97-4DC8-B3C2-D9CB9784F044}" dt="2023-05-14T15:56:46" v="6435" actId="20577"/>
          <ac:spMkLst>
            <pc:docMk/>
            <pc:sldMk cId="4020649770" sldId="328"/>
            <ac:spMk id="4" creationId="{92553E33-3259-8A34-33F7-722A44A6D8C8}"/>
          </ac:spMkLst>
        </pc:spChg>
        <pc:picChg chg="add mod modCrop">
          <ac:chgData name="歌 高" userId="d8a25b1d-6c3e-4cc3-9e77-5cd4abedca6a" providerId="ADAL" clId="{FB485951-7D97-4DC8-B3C2-D9CB9784F044}" dt="2023-05-14T15:56:35.008" v="6406" actId="1076"/>
          <ac:picMkLst>
            <pc:docMk/>
            <pc:sldMk cId="4020649770" sldId="328"/>
            <ac:picMk id="3" creationId="{E1884CB4-F7F9-55E6-F0C6-B51E55E8F1F9}"/>
          </ac:picMkLst>
        </pc:picChg>
        <pc:picChg chg="del">
          <ac:chgData name="歌 高" userId="d8a25b1d-6c3e-4cc3-9e77-5cd4abedca6a" providerId="ADAL" clId="{FB485951-7D97-4DC8-B3C2-D9CB9784F044}" dt="2023-05-14T15:56:19.530" v="6399" actId="478"/>
          <ac:picMkLst>
            <pc:docMk/>
            <pc:sldMk cId="4020649770" sldId="328"/>
            <ac:picMk id="5" creationId="{F7277209-A944-EEEA-5574-6497EC15B8D2}"/>
          </ac:picMkLst>
        </pc:picChg>
      </pc:sldChg>
      <pc:sldChg chg="modSp add mod">
        <pc:chgData name="歌 高" userId="d8a25b1d-6c3e-4cc3-9e77-5cd4abedca6a" providerId="ADAL" clId="{FB485951-7D97-4DC8-B3C2-D9CB9784F044}" dt="2023-05-14T15:59:08.954" v="7183" actId="20577"/>
        <pc:sldMkLst>
          <pc:docMk/>
          <pc:sldMk cId="824005544" sldId="329"/>
        </pc:sldMkLst>
        <pc:spChg chg="mod">
          <ac:chgData name="歌 高" userId="d8a25b1d-6c3e-4cc3-9e77-5cd4abedca6a" providerId="ADAL" clId="{FB485951-7D97-4DC8-B3C2-D9CB9784F044}" dt="2023-05-14T15:59:08.954" v="7183" actId="20577"/>
          <ac:spMkLst>
            <pc:docMk/>
            <pc:sldMk cId="824005544" sldId="329"/>
            <ac:spMk id="4" creationId="{92553E33-3259-8A34-33F7-722A44A6D8C8}"/>
          </ac:spMkLst>
        </pc:spChg>
      </pc:sldChg>
    </pc:docChg>
  </pc:docChgLst>
  <pc:docChgLst>
    <pc:chgData name="高歌" userId="d8a25b1d-6c3e-4cc3-9e77-5cd4abedca6a" providerId="ADAL" clId="{A92F7993-17A4-484B-A2E0-CBEDC965DAE0}"/>
    <pc:docChg chg="undo custSel addSld delSld modSld">
      <pc:chgData name="高歌" userId="d8a25b1d-6c3e-4cc3-9e77-5cd4abedca6a" providerId="ADAL" clId="{A92F7993-17A4-484B-A2E0-CBEDC965DAE0}" dt="2023-03-26T15:25:01.957" v="10550" actId="20577"/>
      <pc:docMkLst>
        <pc:docMk/>
      </pc:docMkLst>
      <pc:sldChg chg="delSp modSp mod">
        <pc:chgData name="高歌" userId="d8a25b1d-6c3e-4cc3-9e77-5cd4abedca6a" providerId="ADAL" clId="{A92F7993-17A4-484B-A2E0-CBEDC965DAE0}" dt="2023-03-26T13:33:21.536" v="78" actId="1076"/>
        <pc:sldMkLst>
          <pc:docMk/>
          <pc:sldMk cId="0" sldId="256"/>
        </pc:sldMkLst>
        <pc:spChg chg="mod">
          <ac:chgData name="高歌" userId="d8a25b1d-6c3e-4cc3-9e77-5cd4abedca6a" providerId="ADAL" clId="{A92F7993-17A4-484B-A2E0-CBEDC965DAE0}" dt="2023-03-26T13:32:35.943" v="22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高歌" userId="d8a25b1d-6c3e-4cc3-9e77-5cd4abedca6a" providerId="ADAL" clId="{A92F7993-17A4-484B-A2E0-CBEDC965DAE0}" dt="2023-03-26T13:33:02.441" v="51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高歌" userId="d8a25b1d-6c3e-4cc3-9e77-5cd4abedca6a" providerId="ADAL" clId="{A92F7993-17A4-484B-A2E0-CBEDC965DAE0}" dt="2023-03-26T13:33:19.397" v="77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高歌" userId="d8a25b1d-6c3e-4cc3-9e77-5cd4abedca6a" providerId="ADAL" clId="{A92F7993-17A4-484B-A2E0-CBEDC965DAE0}" dt="2023-03-26T13:33:19.397" v="77" actId="1076"/>
          <ac:spMkLst>
            <pc:docMk/>
            <pc:sldMk cId="0" sldId="256"/>
            <ac:spMk id="32" creationId="{00000000-0000-0000-0000-000000000000}"/>
          </ac:spMkLst>
        </pc:spChg>
        <pc:spChg chg="mod">
          <ac:chgData name="高歌" userId="d8a25b1d-6c3e-4cc3-9e77-5cd4abedca6a" providerId="ADAL" clId="{A92F7993-17A4-484B-A2E0-CBEDC965DAE0}" dt="2023-03-26T13:33:19.397" v="77" actId="1076"/>
          <ac:spMkLst>
            <pc:docMk/>
            <pc:sldMk cId="0" sldId="256"/>
            <ac:spMk id="33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3:06.354" v="52" actId="478"/>
          <ac:spMkLst>
            <pc:docMk/>
            <pc:sldMk cId="0" sldId="256"/>
            <ac:spMk id="34" creationId="{00000000-0000-0000-0000-000000000000}"/>
          </ac:spMkLst>
        </pc:spChg>
        <pc:spChg chg="mod">
          <ac:chgData name="高歌" userId="d8a25b1d-6c3e-4cc3-9e77-5cd4abedca6a" providerId="ADAL" clId="{A92F7993-17A4-484B-A2E0-CBEDC965DAE0}" dt="2023-03-26T13:33:19.397" v="77" actId="1076"/>
          <ac:spMkLst>
            <pc:docMk/>
            <pc:sldMk cId="0" sldId="256"/>
            <ac:spMk id="35" creationId="{00000000-0000-0000-0000-000000000000}"/>
          </ac:spMkLst>
        </pc:spChg>
        <pc:grpChg chg="del">
          <ac:chgData name="高歌" userId="d8a25b1d-6c3e-4cc3-9e77-5cd4abedca6a" providerId="ADAL" clId="{A92F7993-17A4-484B-A2E0-CBEDC965DAE0}" dt="2023-03-26T13:33:06.354" v="52" actId="478"/>
          <ac:grpSpMkLst>
            <pc:docMk/>
            <pc:sldMk cId="0" sldId="256"/>
            <ac:grpSpMk id="24" creationId="{00000000-0000-0000-0000-000000000000}"/>
          </ac:grpSpMkLst>
        </pc:grpChg>
        <pc:grpChg chg="mod">
          <ac:chgData name="高歌" userId="d8a25b1d-6c3e-4cc3-9e77-5cd4abedca6a" providerId="ADAL" clId="{A92F7993-17A4-484B-A2E0-CBEDC965DAE0}" dt="2023-03-26T13:33:21.536" v="78" actId="1076"/>
          <ac:grpSpMkLst>
            <pc:docMk/>
            <pc:sldMk cId="0" sldId="256"/>
            <ac:grpSpMk id="29" creationId="{00000000-0000-0000-0000-000000000000}"/>
          </ac:grpSpMkLst>
        </pc:grpChg>
        <pc:grpChg chg="mod">
          <ac:chgData name="高歌" userId="d8a25b1d-6c3e-4cc3-9e77-5cd4abedca6a" providerId="ADAL" clId="{A92F7993-17A4-484B-A2E0-CBEDC965DAE0}" dt="2023-03-26T13:33:19.397" v="77" actId="1076"/>
          <ac:grpSpMkLst>
            <pc:docMk/>
            <pc:sldMk cId="0" sldId="256"/>
            <ac:grpSpMk id="31" creationId="{00000000-0000-0000-0000-000000000000}"/>
          </ac:grpSpMkLst>
        </pc:grpChg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57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59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0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4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5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6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7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69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0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1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2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3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5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6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7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78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1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2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4"/>
        </pc:sldMkLst>
      </pc:sldChg>
      <pc:sldChg chg="addSp delSp modSp add del mod">
        <pc:chgData name="高歌" userId="d8a25b1d-6c3e-4cc3-9e77-5cd4abedca6a" providerId="ADAL" clId="{A92F7993-17A4-484B-A2E0-CBEDC965DAE0}" dt="2023-03-26T13:42:05.096" v="337" actId="207"/>
        <pc:sldMkLst>
          <pc:docMk/>
          <pc:sldMk cId="0" sldId="286"/>
        </pc:sldMkLst>
        <pc:spChg chg="add mod">
          <ac:chgData name="高歌" userId="d8a25b1d-6c3e-4cc3-9e77-5cd4abedca6a" providerId="ADAL" clId="{A92F7993-17A4-484B-A2E0-CBEDC965DAE0}" dt="2023-03-26T13:42:05.096" v="337" actId="207"/>
          <ac:spMkLst>
            <pc:docMk/>
            <pc:sldMk cId="0" sldId="286"/>
            <ac:spMk id="4" creationId="{92553E33-3259-8A34-33F7-722A44A6D8C8}"/>
          </ac:spMkLst>
        </pc:spChg>
        <pc:spChg chg="mod">
          <ac:chgData name="高歌" userId="d8a25b1d-6c3e-4cc3-9e77-5cd4abedca6a" providerId="ADAL" clId="{A92F7993-17A4-484B-A2E0-CBEDC965DAE0}" dt="2023-03-26T13:40:50.407" v="320" actId="108"/>
          <ac:spMkLst>
            <pc:docMk/>
            <pc:sldMk cId="0" sldId="286"/>
            <ac:spMk id="47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3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4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5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6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7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29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30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31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34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6:45.219" v="162" actId="478"/>
          <ac:spMkLst>
            <pc:docMk/>
            <pc:sldMk cId="0" sldId="286"/>
            <ac:spMk id="19535" creationId="{00000000-0000-0000-0000-000000000000}"/>
          </ac:spMkLst>
        </pc:spChg>
        <pc:grpChg chg="del">
          <ac:chgData name="高歌" userId="d8a25b1d-6c3e-4cc3-9e77-5cd4abedca6a" providerId="ADAL" clId="{A92F7993-17A4-484B-A2E0-CBEDC965DAE0}" dt="2023-03-26T13:36:45.219" v="162" actId="478"/>
          <ac:grpSpMkLst>
            <pc:docMk/>
            <pc:sldMk cId="0" sldId="286"/>
            <ac:grpSpMk id="19522" creationId="{00000000-0000-0000-0000-000000000000}"/>
          </ac:grpSpMkLst>
        </pc:grpChg>
        <pc:grpChg chg="del">
          <ac:chgData name="高歌" userId="d8a25b1d-6c3e-4cc3-9e77-5cd4abedca6a" providerId="ADAL" clId="{A92F7993-17A4-484B-A2E0-CBEDC965DAE0}" dt="2023-03-26T13:36:45.219" v="162" actId="478"/>
          <ac:grpSpMkLst>
            <pc:docMk/>
            <pc:sldMk cId="0" sldId="286"/>
            <ac:grpSpMk id="19532" creationId="{00000000-0000-0000-0000-000000000000}"/>
          </ac:grpSpMkLst>
        </pc:grpChg>
        <pc:grpChg chg="del">
          <ac:chgData name="高歌" userId="d8a25b1d-6c3e-4cc3-9e77-5cd4abedca6a" providerId="ADAL" clId="{A92F7993-17A4-484B-A2E0-CBEDC965DAE0}" dt="2023-03-26T13:36:45.219" v="162" actId="478"/>
          <ac:grpSpMkLst>
            <pc:docMk/>
            <pc:sldMk cId="0" sldId="286"/>
            <ac:grpSpMk id="19533" creationId="{00000000-0000-0000-0000-000000000000}"/>
          </ac:grpSpMkLst>
        </pc:grpChg>
        <pc:picChg chg="add mod">
          <ac:chgData name="高歌" userId="d8a25b1d-6c3e-4cc3-9e77-5cd4abedca6a" providerId="ADAL" clId="{A92F7993-17A4-484B-A2E0-CBEDC965DAE0}" dt="2023-03-26T13:38:21.115" v="175" actId="1076"/>
          <ac:picMkLst>
            <pc:docMk/>
            <pc:sldMk cId="0" sldId="286"/>
            <ac:picMk id="3" creationId="{FC5219BD-F4A4-80F6-E10C-4CAD1F67848F}"/>
          </ac:picMkLst>
        </pc:picChg>
        <pc:picChg chg="add mod">
          <ac:chgData name="高歌" userId="d8a25b1d-6c3e-4cc3-9e77-5cd4abedca6a" providerId="ADAL" clId="{A92F7993-17A4-484B-A2E0-CBEDC965DAE0}" dt="2023-03-26T13:40:09.275" v="304" actId="1076"/>
          <ac:picMkLst>
            <pc:docMk/>
            <pc:sldMk cId="0" sldId="286"/>
            <ac:picMk id="6" creationId="{4E8A3D12-E422-9DEB-CD61-27E36649ABB5}"/>
          </ac:picMkLst>
        </pc:picChg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7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8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89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0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1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2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3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4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5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6"/>
        </pc:sldMkLst>
      </pc:sldChg>
      <pc:sldChg chg="del">
        <pc:chgData name="高歌" userId="d8a25b1d-6c3e-4cc3-9e77-5cd4abedca6a" providerId="ADAL" clId="{A92F7993-17A4-484B-A2E0-CBEDC965DAE0}" dt="2023-03-26T13:34:18.326" v="79" actId="47"/>
        <pc:sldMkLst>
          <pc:docMk/>
          <pc:sldMk cId="0" sldId="297"/>
        </pc:sldMkLst>
      </pc:sldChg>
      <pc:sldChg chg="addSp delSp modSp mod">
        <pc:chgData name="高歌" userId="d8a25b1d-6c3e-4cc3-9e77-5cd4abedca6a" providerId="ADAL" clId="{A92F7993-17A4-484B-A2E0-CBEDC965DAE0}" dt="2023-03-26T13:34:42.260" v="114"/>
        <pc:sldMkLst>
          <pc:docMk/>
          <pc:sldMk cId="0" sldId="298"/>
        </pc:sldMkLst>
        <pc:spChg chg="mod">
          <ac:chgData name="高歌" userId="d8a25b1d-6c3e-4cc3-9e77-5cd4abedca6a" providerId="ADAL" clId="{A92F7993-17A4-484B-A2E0-CBEDC965DAE0}" dt="2023-03-26T13:34:42.260" v="114"/>
          <ac:spMkLst>
            <pc:docMk/>
            <pc:sldMk cId="0" sldId="298"/>
            <ac:spMk id="3" creationId="{022E8E4F-38FD-6640-D556-C55A499EF348}"/>
          </ac:spMkLst>
        </pc:spChg>
        <pc:spChg chg="mod">
          <ac:chgData name="高歌" userId="d8a25b1d-6c3e-4cc3-9e77-5cd4abedca6a" providerId="ADAL" clId="{A92F7993-17A4-484B-A2E0-CBEDC965DAE0}" dt="2023-03-26T13:34:42.260" v="114"/>
          <ac:spMkLst>
            <pc:docMk/>
            <pc:sldMk cId="0" sldId="298"/>
            <ac:spMk id="9" creationId="{FC282325-E8CF-50AF-89D4-86B08544AAD6}"/>
          </ac:spMkLst>
        </pc:spChg>
        <pc:spChg chg="mod">
          <ac:chgData name="高歌" userId="d8a25b1d-6c3e-4cc3-9e77-5cd4abedca6a" providerId="ADAL" clId="{A92F7993-17A4-484B-A2E0-CBEDC965DAE0}" dt="2023-03-26T13:34:42.260" v="114"/>
          <ac:spMkLst>
            <pc:docMk/>
            <pc:sldMk cId="0" sldId="298"/>
            <ac:spMk id="10" creationId="{4B074D5A-B9C0-97A9-D2E7-7E978D254461}"/>
          </ac:spMkLst>
        </pc:spChg>
        <pc:spChg chg="add mod">
          <ac:chgData name="高歌" userId="d8a25b1d-6c3e-4cc3-9e77-5cd4abedca6a" providerId="ADAL" clId="{A92F7993-17A4-484B-A2E0-CBEDC965DAE0}" dt="2023-03-26T13:34:42.260" v="114"/>
          <ac:spMkLst>
            <pc:docMk/>
            <pc:sldMk cId="0" sldId="298"/>
            <ac:spMk id="11" creationId="{0F1455DC-9007-CAC9-AC55-1058591530B5}"/>
          </ac:spMkLst>
        </pc:spChg>
        <pc:spChg chg="mod">
          <ac:chgData name="高歌" userId="d8a25b1d-6c3e-4cc3-9e77-5cd4abedca6a" providerId="ADAL" clId="{A92F7993-17A4-484B-A2E0-CBEDC965DAE0}" dt="2023-03-26T13:34:33.887" v="112" actId="1076"/>
          <ac:spMkLst>
            <pc:docMk/>
            <pc:sldMk cId="0" sldId="298"/>
            <ac:spMk id="22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4:41.974" v="113" actId="478"/>
          <ac:spMkLst>
            <pc:docMk/>
            <pc:sldMk cId="0" sldId="298"/>
            <ac:spMk id="48" creationId="{00000000-0000-0000-0000-000000000000}"/>
          </ac:spMkLst>
        </pc:spChg>
        <pc:spChg chg="del">
          <ac:chgData name="高歌" userId="d8a25b1d-6c3e-4cc3-9e77-5cd4abedca6a" providerId="ADAL" clId="{A92F7993-17A4-484B-A2E0-CBEDC965DAE0}" dt="2023-03-26T13:34:41.974" v="113" actId="478"/>
          <ac:spMkLst>
            <pc:docMk/>
            <pc:sldMk cId="0" sldId="298"/>
            <ac:spMk id="49" creationId="{00000000-0000-0000-0000-000000000000}"/>
          </ac:spMkLst>
        </pc:spChg>
        <pc:grpChg chg="add mod">
          <ac:chgData name="高歌" userId="d8a25b1d-6c3e-4cc3-9e77-5cd4abedca6a" providerId="ADAL" clId="{A92F7993-17A4-484B-A2E0-CBEDC965DAE0}" dt="2023-03-26T13:34:42.260" v="114"/>
          <ac:grpSpMkLst>
            <pc:docMk/>
            <pc:sldMk cId="0" sldId="298"/>
            <ac:grpSpMk id="2" creationId="{07558CC7-85F1-4055-E52E-CD6F9A0C3658}"/>
          </ac:grpSpMkLst>
        </pc:grpChg>
        <pc:grpChg chg="mod">
          <ac:chgData name="高歌" userId="d8a25b1d-6c3e-4cc3-9e77-5cd4abedca6a" providerId="ADAL" clId="{A92F7993-17A4-484B-A2E0-CBEDC965DAE0}" dt="2023-03-26T13:34:42.260" v="114"/>
          <ac:grpSpMkLst>
            <pc:docMk/>
            <pc:sldMk cId="0" sldId="298"/>
            <ac:grpSpMk id="8" creationId="{5CC4A668-2E71-531B-1771-8BD39C73DE9F}"/>
          </ac:grpSpMkLst>
        </pc:grpChg>
        <pc:grpChg chg="del">
          <ac:chgData name="高歌" userId="d8a25b1d-6c3e-4cc3-9e77-5cd4abedca6a" providerId="ADAL" clId="{A92F7993-17A4-484B-A2E0-CBEDC965DAE0}" dt="2023-03-26T13:34:41.974" v="113" actId="478"/>
          <ac:grpSpMkLst>
            <pc:docMk/>
            <pc:sldMk cId="0" sldId="298"/>
            <ac:grpSpMk id="36" creationId="{00000000-0000-0000-0000-000000000000}"/>
          </ac:grpSpMkLst>
        </pc:grpChg>
        <pc:grpChg chg="del">
          <ac:chgData name="高歌" userId="d8a25b1d-6c3e-4cc3-9e77-5cd4abedca6a" providerId="ADAL" clId="{A92F7993-17A4-484B-A2E0-CBEDC965DAE0}" dt="2023-03-26T13:34:41.974" v="113" actId="478"/>
          <ac:grpSpMkLst>
            <pc:docMk/>
            <pc:sldMk cId="0" sldId="298"/>
            <ac:grpSpMk id="43" creationId="{00000000-0000-0000-0000-000000000000}"/>
          </ac:grpSpMkLst>
        </pc:grpChg>
      </pc:sldChg>
      <pc:sldChg chg="addSp delSp modSp add mod">
        <pc:chgData name="高歌" userId="d8a25b1d-6c3e-4cc3-9e77-5cd4abedca6a" providerId="ADAL" clId="{A92F7993-17A4-484B-A2E0-CBEDC965DAE0}" dt="2023-03-26T13:49:39.700" v="1725" actId="207"/>
        <pc:sldMkLst>
          <pc:docMk/>
          <pc:sldMk cId="2946583623" sldId="299"/>
        </pc:sldMkLst>
        <pc:spChg chg="del">
          <ac:chgData name="高歌" userId="d8a25b1d-6c3e-4cc3-9e77-5cd4abedca6a" providerId="ADAL" clId="{A92F7993-17A4-484B-A2E0-CBEDC965DAE0}" dt="2023-03-26T13:41:08.808" v="322" actId="478"/>
          <ac:spMkLst>
            <pc:docMk/>
            <pc:sldMk cId="2946583623" sldId="299"/>
            <ac:spMk id="4" creationId="{92553E33-3259-8A34-33F7-722A44A6D8C8}"/>
          </ac:spMkLst>
        </pc:spChg>
        <pc:spChg chg="add mod">
          <ac:chgData name="高歌" userId="d8a25b1d-6c3e-4cc3-9e77-5cd4abedca6a" providerId="ADAL" clId="{A92F7993-17A4-484B-A2E0-CBEDC965DAE0}" dt="2023-03-26T13:49:39.700" v="1725" actId="207"/>
          <ac:spMkLst>
            <pc:docMk/>
            <pc:sldMk cId="2946583623" sldId="299"/>
            <ac:spMk id="7" creationId="{8A62A26F-B996-15A5-1337-CC56CFFC4050}"/>
          </ac:spMkLst>
        </pc:spChg>
        <pc:spChg chg="mod">
          <ac:chgData name="高歌" userId="d8a25b1d-6c3e-4cc3-9e77-5cd4abedca6a" providerId="ADAL" clId="{A92F7993-17A4-484B-A2E0-CBEDC965DAE0}" dt="2023-03-26T13:44:15.070" v="672" actId="207"/>
          <ac:spMkLst>
            <pc:docMk/>
            <pc:sldMk cId="2946583623" sldId="299"/>
            <ac:spMk id="47" creationId="{00000000-0000-0000-0000-000000000000}"/>
          </ac:spMkLst>
        </pc:spChg>
        <pc:picChg chg="add mod">
          <ac:chgData name="高歌" userId="d8a25b1d-6c3e-4cc3-9e77-5cd4abedca6a" providerId="ADAL" clId="{A92F7993-17A4-484B-A2E0-CBEDC965DAE0}" dt="2023-03-26T13:49:25.569" v="1723" actId="1076"/>
          <ac:picMkLst>
            <pc:docMk/>
            <pc:sldMk cId="2946583623" sldId="299"/>
            <ac:picMk id="2" creationId="{A99BFCF8-B3E6-E6AC-4E62-A13606B1D973}"/>
          </ac:picMkLst>
        </pc:picChg>
        <pc:picChg chg="del">
          <ac:chgData name="高歌" userId="d8a25b1d-6c3e-4cc3-9e77-5cd4abedca6a" providerId="ADAL" clId="{A92F7993-17A4-484B-A2E0-CBEDC965DAE0}" dt="2023-03-26T13:41:10.025" v="323" actId="478"/>
          <ac:picMkLst>
            <pc:docMk/>
            <pc:sldMk cId="2946583623" sldId="299"/>
            <ac:picMk id="3" creationId="{FC5219BD-F4A4-80F6-E10C-4CAD1F67848F}"/>
          </ac:picMkLst>
        </pc:picChg>
        <pc:picChg chg="add del mod">
          <ac:chgData name="高歌" userId="d8a25b1d-6c3e-4cc3-9e77-5cd4abedca6a" providerId="ADAL" clId="{A92F7993-17A4-484B-A2E0-CBEDC965DAE0}" dt="2023-03-26T13:41:52.036" v="335" actId="478"/>
          <ac:picMkLst>
            <pc:docMk/>
            <pc:sldMk cId="2946583623" sldId="299"/>
            <ac:picMk id="5" creationId="{03E3C4DE-708E-40F1-FCDE-F29DB2F66A3E}"/>
          </ac:picMkLst>
        </pc:picChg>
        <pc:picChg chg="del">
          <ac:chgData name="高歌" userId="d8a25b1d-6c3e-4cc3-9e77-5cd4abedca6a" providerId="ADAL" clId="{A92F7993-17A4-484B-A2E0-CBEDC965DAE0}" dt="2023-03-26T13:41:10.405" v="324" actId="478"/>
          <ac:picMkLst>
            <pc:docMk/>
            <pc:sldMk cId="2946583623" sldId="299"/>
            <ac:picMk id="6" creationId="{4E8A3D12-E422-9DEB-CD61-27E36649ABB5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24:18.561" v="4677" actId="1076"/>
        <pc:sldMkLst>
          <pc:docMk/>
          <pc:sldMk cId="1199101483" sldId="300"/>
        </pc:sldMkLst>
        <pc:spChg chg="add mod">
          <ac:chgData name="高歌" userId="d8a25b1d-6c3e-4cc3-9e77-5cd4abedca6a" providerId="ADAL" clId="{A92F7993-17A4-484B-A2E0-CBEDC965DAE0}" dt="2023-03-26T14:01:28.807" v="2700" actId="1076"/>
          <ac:spMkLst>
            <pc:docMk/>
            <pc:sldMk cId="1199101483" sldId="300"/>
            <ac:spMk id="3" creationId="{563C9B08-6BB8-3371-DE43-62601A75B5D1}"/>
          </ac:spMkLst>
        </pc:spChg>
        <pc:spChg chg="del">
          <ac:chgData name="高歌" userId="d8a25b1d-6c3e-4cc3-9e77-5cd4abedca6a" providerId="ADAL" clId="{A92F7993-17A4-484B-A2E0-CBEDC965DAE0}" dt="2023-03-26T13:49:58.239" v="1727" actId="478"/>
          <ac:spMkLst>
            <pc:docMk/>
            <pc:sldMk cId="1199101483" sldId="300"/>
            <ac:spMk id="7" creationId="{8A62A26F-B996-15A5-1337-CC56CFFC4050}"/>
          </ac:spMkLst>
        </pc:spChg>
        <pc:spChg chg="mod">
          <ac:chgData name="高歌" userId="d8a25b1d-6c3e-4cc3-9e77-5cd4abedca6a" providerId="ADAL" clId="{A92F7993-17A4-484B-A2E0-CBEDC965DAE0}" dt="2023-03-26T13:51:39.828" v="1745" actId="20577"/>
          <ac:spMkLst>
            <pc:docMk/>
            <pc:sldMk cId="1199101483" sldId="300"/>
            <ac:spMk id="47" creationId="{00000000-0000-0000-0000-000000000000}"/>
          </ac:spMkLst>
        </pc:spChg>
        <pc:picChg chg="del">
          <ac:chgData name="高歌" userId="d8a25b1d-6c3e-4cc3-9e77-5cd4abedca6a" providerId="ADAL" clId="{A92F7993-17A4-484B-A2E0-CBEDC965DAE0}" dt="2023-03-26T13:49:58.239" v="1727" actId="478"/>
          <ac:picMkLst>
            <pc:docMk/>
            <pc:sldMk cId="1199101483" sldId="300"/>
            <ac:picMk id="2" creationId="{A99BFCF8-B3E6-E6AC-4E62-A13606B1D973}"/>
          </ac:picMkLst>
        </pc:picChg>
        <pc:picChg chg="add mod">
          <ac:chgData name="高歌" userId="d8a25b1d-6c3e-4cc3-9e77-5cd4abedca6a" providerId="ADAL" clId="{A92F7993-17A4-484B-A2E0-CBEDC965DAE0}" dt="2023-03-26T14:23:10.227" v="4669" actId="1076"/>
          <ac:picMkLst>
            <pc:docMk/>
            <pc:sldMk cId="1199101483" sldId="300"/>
            <ac:picMk id="5" creationId="{F9A8BCD6-1FE4-B808-EF23-1D65F2CD0181}"/>
          </ac:picMkLst>
        </pc:picChg>
        <pc:picChg chg="add mod modCrop">
          <ac:chgData name="高歌" userId="d8a25b1d-6c3e-4cc3-9e77-5cd4abedca6a" providerId="ADAL" clId="{A92F7993-17A4-484B-A2E0-CBEDC965DAE0}" dt="2023-03-26T14:23:15.025" v="4671" actId="14100"/>
          <ac:picMkLst>
            <pc:docMk/>
            <pc:sldMk cId="1199101483" sldId="300"/>
            <ac:picMk id="8" creationId="{4408B161-78C8-D5F6-27B3-0468900B2EC5}"/>
          </ac:picMkLst>
        </pc:picChg>
        <pc:picChg chg="add mod">
          <ac:chgData name="高歌" userId="d8a25b1d-6c3e-4cc3-9e77-5cd4abedca6a" providerId="ADAL" clId="{A92F7993-17A4-484B-A2E0-CBEDC965DAE0}" dt="2023-03-26T14:24:18.561" v="4677" actId="1076"/>
          <ac:picMkLst>
            <pc:docMk/>
            <pc:sldMk cId="1199101483" sldId="300"/>
            <ac:picMk id="10" creationId="{E1701464-8310-4918-5277-CDDA8E2333DF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21:02.290" v="4654" actId="1076"/>
        <pc:sldMkLst>
          <pc:docMk/>
          <pc:sldMk cId="893329004" sldId="301"/>
        </pc:sldMkLst>
        <pc:spChg chg="mod">
          <ac:chgData name="高歌" userId="d8a25b1d-6c3e-4cc3-9e77-5cd4abedca6a" providerId="ADAL" clId="{A92F7993-17A4-484B-A2E0-CBEDC965DAE0}" dt="2023-03-26T14:15:50.431" v="4074" actId="1076"/>
          <ac:spMkLst>
            <pc:docMk/>
            <pc:sldMk cId="893329004" sldId="301"/>
            <ac:spMk id="3" creationId="{563C9B08-6BB8-3371-DE43-62601A75B5D1}"/>
          </ac:spMkLst>
        </pc:spChg>
        <pc:picChg chg="add del mod">
          <ac:chgData name="高歌" userId="d8a25b1d-6c3e-4cc3-9e77-5cd4abedca6a" providerId="ADAL" clId="{A92F7993-17A4-484B-A2E0-CBEDC965DAE0}" dt="2023-03-26T14:20:54.355" v="4651" actId="478"/>
          <ac:picMkLst>
            <pc:docMk/>
            <pc:sldMk cId="893329004" sldId="301"/>
            <ac:picMk id="4" creationId="{DCAB9E09-2428-E516-1684-88F1E6B8D606}"/>
          </ac:picMkLst>
        </pc:picChg>
        <pc:picChg chg="add mod">
          <ac:chgData name="高歌" userId="d8a25b1d-6c3e-4cc3-9e77-5cd4abedca6a" providerId="ADAL" clId="{A92F7993-17A4-484B-A2E0-CBEDC965DAE0}" dt="2023-03-26T14:21:02.290" v="4654" actId="1076"/>
          <ac:picMkLst>
            <pc:docMk/>
            <pc:sldMk cId="893329004" sldId="301"/>
            <ac:picMk id="6" creationId="{EBF1E146-6174-C687-28CC-635E1FF5FBDD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24:41.231" v="4680" actId="1076"/>
        <pc:sldMkLst>
          <pc:docMk/>
          <pc:sldMk cId="1943237954" sldId="302"/>
        </pc:sldMkLst>
        <pc:spChg chg="mod">
          <ac:chgData name="高歌" userId="d8a25b1d-6c3e-4cc3-9e77-5cd4abedca6a" providerId="ADAL" clId="{A92F7993-17A4-484B-A2E0-CBEDC965DAE0}" dt="2023-03-26T14:24:39.687" v="4679" actId="1076"/>
          <ac:spMkLst>
            <pc:docMk/>
            <pc:sldMk cId="1943237954" sldId="302"/>
            <ac:spMk id="3" creationId="{563C9B08-6BB8-3371-DE43-62601A75B5D1}"/>
          </ac:spMkLst>
        </pc:spChg>
        <pc:picChg chg="del">
          <ac:chgData name="高歌" userId="d8a25b1d-6c3e-4cc3-9e77-5cd4abedca6a" providerId="ADAL" clId="{A92F7993-17A4-484B-A2E0-CBEDC965DAE0}" dt="2023-03-26T14:17:59.433" v="4076" actId="478"/>
          <ac:picMkLst>
            <pc:docMk/>
            <pc:sldMk cId="1943237954" sldId="302"/>
            <ac:picMk id="4" creationId="{DCAB9E09-2428-E516-1684-88F1E6B8D606}"/>
          </ac:picMkLst>
        </pc:picChg>
        <pc:picChg chg="add del mod">
          <ac:chgData name="高歌" userId="d8a25b1d-6c3e-4cc3-9e77-5cd4abedca6a" providerId="ADAL" clId="{A92F7993-17A4-484B-A2E0-CBEDC965DAE0}" dt="2023-03-26T14:18:22.614" v="4096" actId="478"/>
          <ac:picMkLst>
            <pc:docMk/>
            <pc:sldMk cId="1943237954" sldId="302"/>
            <ac:picMk id="5" creationId="{152B3920-6C7F-2D94-56C9-F7F7C1B2C171}"/>
          </ac:picMkLst>
        </pc:picChg>
        <pc:picChg chg="add mod">
          <ac:chgData name="高歌" userId="d8a25b1d-6c3e-4cc3-9e77-5cd4abedca6a" providerId="ADAL" clId="{A92F7993-17A4-484B-A2E0-CBEDC965DAE0}" dt="2023-03-26T14:24:41.231" v="4680" actId="1076"/>
          <ac:picMkLst>
            <pc:docMk/>
            <pc:sldMk cId="1943237954" sldId="302"/>
            <ac:picMk id="7" creationId="{180973A4-18A3-9AAF-3147-F4A9C8C612DA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29:20.557" v="4960" actId="1076"/>
        <pc:sldMkLst>
          <pc:docMk/>
          <pc:sldMk cId="4045700493" sldId="303"/>
        </pc:sldMkLst>
        <pc:spChg chg="del">
          <ac:chgData name="高歌" userId="d8a25b1d-6c3e-4cc3-9e77-5cd4abedca6a" providerId="ADAL" clId="{A92F7993-17A4-484B-A2E0-CBEDC965DAE0}" dt="2023-03-26T14:26:01.884" v="4683" actId="478"/>
          <ac:spMkLst>
            <pc:docMk/>
            <pc:sldMk cId="4045700493" sldId="303"/>
            <ac:spMk id="3" creationId="{563C9B08-6BB8-3371-DE43-62601A75B5D1}"/>
          </ac:spMkLst>
        </pc:spChg>
        <pc:spChg chg="add mod">
          <ac:chgData name="高歌" userId="d8a25b1d-6c3e-4cc3-9e77-5cd4abedca6a" providerId="ADAL" clId="{A92F7993-17A4-484B-A2E0-CBEDC965DAE0}" dt="2023-03-26T14:28:16.552" v="4943" actId="20577"/>
          <ac:spMkLst>
            <pc:docMk/>
            <pc:sldMk cId="4045700493" sldId="303"/>
            <ac:spMk id="8" creationId="{2974DF65-1261-E510-0200-1F27FF801F34}"/>
          </ac:spMkLst>
        </pc:spChg>
        <pc:picChg chg="add del mod">
          <ac:chgData name="高歌" userId="d8a25b1d-6c3e-4cc3-9e77-5cd4abedca6a" providerId="ADAL" clId="{A92F7993-17A4-484B-A2E0-CBEDC965DAE0}" dt="2023-03-26T14:26:26.910" v="4696" actId="478"/>
          <ac:picMkLst>
            <pc:docMk/>
            <pc:sldMk cId="4045700493" sldId="303"/>
            <ac:picMk id="4" creationId="{4CE96EAD-22DB-D726-1BA2-963FCD1DB6B0}"/>
          </ac:picMkLst>
        </pc:picChg>
        <pc:picChg chg="add del mod">
          <ac:chgData name="高歌" userId="d8a25b1d-6c3e-4cc3-9e77-5cd4abedca6a" providerId="ADAL" clId="{A92F7993-17A4-484B-A2E0-CBEDC965DAE0}" dt="2023-03-26T14:26:25.883" v="4695" actId="478"/>
          <ac:picMkLst>
            <pc:docMk/>
            <pc:sldMk cId="4045700493" sldId="303"/>
            <ac:picMk id="6" creationId="{A59DB65F-BAC5-B265-B2C1-94E2E7A7D428}"/>
          </ac:picMkLst>
        </pc:picChg>
        <pc:picChg chg="del">
          <ac:chgData name="高歌" userId="d8a25b1d-6c3e-4cc3-9e77-5cd4abedca6a" providerId="ADAL" clId="{A92F7993-17A4-484B-A2E0-CBEDC965DAE0}" dt="2023-03-26T14:25:16.188" v="4682" actId="478"/>
          <ac:picMkLst>
            <pc:docMk/>
            <pc:sldMk cId="4045700493" sldId="303"/>
            <ac:picMk id="7" creationId="{180973A4-18A3-9AAF-3147-F4A9C8C612DA}"/>
          </ac:picMkLst>
        </pc:picChg>
        <pc:picChg chg="add mod">
          <ac:chgData name="高歌" userId="d8a25b1d-6c3e-4cc3-9e77-5cd4abedca6a" providerId="ADAL" clId="{A92F7993-17A4-484B-A2E0-CBEDC965DAE0}" dt="2023-03-26T14:28:40.398" v="4955" actId="1076"/>
          <ac:picMkLst>
            <pc:docMk/>
            <pc:sldMk cId="4045700493" sldId="303"/>
            <ac:picMk id="10" creationId="{6FA0A409-AC2F-0EF8-0123-5ECBC819F316}"/>
          </ac:picMkLst>
        </pc:picChg>
        <pc:picChg chg="add mod">
          <ac:chgData name="高歌" userId="d8a25b1d-6c3e-4cc3-9e77-5cd4abedca6a" providerId="ADAL" clId="{A92F7993-17A4-484B-A2E0-CBEDC965DAE0}" dt="2023-03-26T14:28:34.923" v="4952" actId="1076"/>
          <ac:picMkLst>
            <pc:docMk/>
            <pc:sldMk cId="4045700493" sldId="303"/>
            <ac:picMk id="12" creationId="{D1BAEBA1-8297-7861-C799-A15CA9D41C27}"/>
          </ac:picMkLst>
        </pc:picChg>
        <pc:picChg chg="add mod">
          <ac:chgData name="高歌" userId="d8a25b1d-6c3e-4cc3-9e77-5cd4abedca6a" providerId="ADAL" clId="{A92F7993-17A4-484B-A2E0-CBEDC965DAE0}" dt="2023-03-26T14:29:20.557" v="4960" actId="1076"/>
          <ac:picMkLst>
            <pc:docMk/>
            <pc:sldMk cId="4045700493" sldId="303"/>
            <ac:picMk id="14" creationId="{52FE474E-B292-0A42-3FA4-9543BA50DF6D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35:22.707" v="5795" actId="1076"/>
        <pc:sldMkLst>
          <pc:docMk/>
          <pc:sldMk cId="3025109554" sldId="304"/>
        </pc:sldMkLst>
        <pc:spChg chg="add mod">
          <ac:chgData name="高歌" userId="d8a25b1d-6c3e-4cc3-9e77-5cd4abedca6a" providerId="ADAL" clId="{A92F7993-17A4-484B-A2E0-CBEDC965DAE0}" dt="2023-03-26T14:34:49.648" v="5706" actId="1076"/>
          <ac:spMkLst>
            <pc:docMk/>
            <pc:sldMk cId="3025109554" sldId="304"/>
            <ac:spMk id="6" creationId="{E5484216-06CE-2146-E948-1C8AC84CAD43}"/>
          </ac:spMkLst>
        </pc:spChg>
        <pc:spChg chg="add mod">
          <ac:chgData name="高歌" userId="d8a25b1d-6c3e-4cc3-9e77-5cd4abedca6a" providerId="ADAL" clId="{A92F7993-17A4-484B-A2E0-CBEDC965DAE0}" dt="2023-03-26T14:35:22.707" v="5795" actId="1076"/>
          <ac:spMkLst>
            <pc:docMk/>
            <pc:sldMk cId="3025109554" sldId="304"/>
            <ac:spMk id="7" creationId="{48799676-4FD3-F38C-2E42-22D9DF8F4A78}"/>
          </ac:spMkLst>
        </pc:spChg>
        <pc:spChg chg="mod">
          <ac:chgData name="高歌" userId="d8a25b1d-6c3e-4cc3-9e77-5cd4abedca6a" providerId="ADAL" clId="{A92F7993-17A4-484B-A2E0-CBEDC965DAE0}" dt="2023-03-26T14:33:28.926" v="5626" actId="20577"/>
          <ac:spMkLst>
            <pc:docMk/>
            <pc:sldMk cId="3025109554" sldId="304"/>
            <ac:spMk id="8" creationId="{2974DF65-1261-E510-0200-1F27FF801F34}"/>
          </ac:spMkLst>
        </pc:spChg>
        <pc:picChg chg="add mod">
          <ac:chgData name="高歌" userId="d8a25b1d-6c3e-4cc3-9e77-5cd4abedca6a" providerId="ADAL" clId="{A92F7993-17A4-484B-A2E0-CBEDC965DAE0}" dt="2023-03-26T14:31:17.908" v="5356" actId="1076"/>
          <ac:picMkLst>
            <pc:docMk/>
            <pc:sldMk cId="3025109554" sldId="304"/>
            <ac:picMk id="3" creationId="{46EFFADF-5756-C5C0-3FBF-C05BFBC1A221}"/>
          </ac:picMkLst>
        </pc:picChg>
        <pc:picChg chg="add mod modCrop">
          <ac:chgData name="高歌" userId="d8a25b1d-6c3e-4cc3-9e77-5cd4abedca6a" providerId="ADAL" clId="{A92F7993-17A4-484B-A2E0-CBEDC965DAE0}" dt="2023-03-26T14:33:19.986" v="5614" actId="14100"/>
          <ac:picMkLst>
            <pc:docMk/>
            <pc:sldMk cId="3025109554" sldId="304"/>
            <ac:picMk id="5" creationId="{11676069-AFEF-F2FF-70ED-D4EC2F14E2F0}"/>
          </ac:picMkLst>
        </pc:picChg>
        <pc:picChg chg="del">
          <ac:chgData name="高歌" userId="d8a25b1d-6c3e-4cc3-9e77-5cd4abedca6a" providerId="ADAL" clId="{A92F7993-17A4-484B-A2E0-CBEDC965DAE0}" dt="2023-03-26T14:29:35.303" v="4962" actId="478"/>
          <ac:picMkLst>
            <pc:docMk/>
            <pc:sldMk cId="3025109554" sldId="304"/>
            <ac:picMk id="10" creationId="{6FA0A409-AC2F-0EF8-0123-5ECBC819F316}"/>
          </ac:picMkLst>
        </pc:picChg>
        <pc:picChg chg="del">
          <ac:chgData name="高歌" userId="d8a25b1d-6c3e-4cc3-9e77-5cd4abedca6a" providerId="ADAL" clId="{A92F7993-17A4-484B-A2E0-CBEDC965DAE0}" dt="2023-03-26T14:29:36.016" v="4964" actId="478"/>
          <ac:picMkLst>
            <pc:docMk/>
            <pc:sldMk cId="3025109554" sldId="304"/>
            <ac:picMk id="12" creationId="{D1BAEBA1-8297-7861-C799-A15CA9D41C27}"/>
          </ac:picMkLst>
        </pc:picChg>
        <pc:picChg chg="del">
          <ac:chgData name="高歌" userId="d8a25b1d-6c3e-4cc3-9e77-5cd4abedca6a" providerId="ADAL" clId="{A92F7993-17A4-484B-A2E0-CBEDC965DAE0}" dt="2023-03-26T14:29:35.641" v="4963" actId="478"/>
          <ac:picMkLst>
            <pc:docMk/>
            <pc:sldMk cId="3025109554" sldId="304"/>
            <ac:picMk id="14" creationId="{52FE474E-B292-0A42-3FA4-9543BA50DF6D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37:52.251" v="6161" actId="1076"/>
        <pc:sldMkLst>
          <pc:docMk/>
          <pc:sldMk cId="2107847720" sldId="305"/>
        </pc:sldMkLst>
        <pc:spChg chg="add mod">
          <ac:chgData name="高歌" userId="d8a25b1d-6c3e-4cc3-9e77-5cd4abedca6a" providerId="ADAL" clId="{A92F7993-17A4-484B-A2E0-CBEDC965DAE0}" dt="2023-03-26T14:37:33.873" v="6157" actId="20577"/>
          <ac:spMkLst>
            <pc:docMk/>
            <pc:sldMk cId="2107847720" sldId="305"/>
            <ac:spMk id="6" creationId="{3D27C3CE-3D62-9C0A-9CD9-76CEBEEC985A}"/>
          </ac:spMkLst>
        </pc:spChg>
        <pc:spChg chg="del">
          <ac:chgData name="高歌" userId="d8a25b1d-6c3e-4cc3-9e77-5cd4abedca6a" providerId="ADAL" clId="{A92F7993-17A4-484B-A2E0-CBEDC965DAE0}" dt="2023-03-26T14:33:41.069" v="5628" actId="478"/>
          <ac:spMkLst>
            <pc:docMk/>
            <pc:sldMk cId="2107847720" sldId="305"/>
            <ac:spMk id="8" creationId="{2974DF65-1261-E510-0200-1F27FF801F34}"/>
          </ac:spMkLst>
        </pc:spChg>
        <pc:spChg chg="add mod">
          <ac:chgData name="高歌" userId="d8a25b1d-6c3e-4cc3-9e77-5cd4abedca6a" providerId="ADAL" clId="{A92F7993-17A4-484B-A2E0-CBEDC965DAE0}" dt="2023-03-26T14:37:52.251" v="6161" actId="1076"/>
          <ac:spMkLst>
            <pc:docMk/>
            <pc:sldMk cId="2107847720" sldId="305"/>
            <ac:spMk id="10" creationId="{24FF2408-3FCC-8835-78B4-ADF7E9856541}"/>
          </ac:spMkLst>
        </pc:spChg>
        <pc:picChg chg="del">
          <ac:chgData name="高歌" userId="d8a25b1d-6c3e-4cc3-9e77-5cd4abedca6a" providerId="ADAL" clId="{A92F7993-17A4-484B-A2E0-CBEDC965DAE0}" dt="2023-03-26T14:33:41.729" v="5630" actId="478"/>
          <ac:picMkLst>
            <pc:docMk/>
            <pc:sldMk cId="2107847720" sldId="305"/>
            <ac:picMk id="3" creationId="{46EFFADF-5756-C5C0-3FBF-C05BFBC1A221}"/>
          </ac:picMkLst>
        </pc:picChg>
        <pc:picChg chg="add mod">
          <ac:chgData name="高歌" userId="d8a25b1d-6c3e-4cc3-9e77-5cd4abedca6a" providerId="ADAL" clId="{A92F7993-17A4-484B-A2E0-CBEDC965DAE0}" dt="2023-03-26T14:36:36.256" v="6056" actId="1076"/>
          <ac:picMkLst>
            <pc:docMk/>
            <pc:sldMk cId="2107847720" sldId="305"/>
            <ac:picMk id="4" creationId="{EB1F60C7-6075-8B5A-8957-AF195899BDC8}"/>
          </ac:picMkLst>
        </pc:picChg>
        <pc:picChg chg="del">
          <ac:chgData name="高歌" userId="d8a25b1d-6c3e-4cc3-9e77-5cd4abedca6a" providerId="ADAL" clId="{A92F7993-17A4-484B-A2E0-CBEDC965DAE0}" dt="2023-03-26T14:33:41.400" v="5629" actId="478"/>
          <ac:picMkLst>
            <pc:docMk/>
            <pc:sldMk cId="2107847720" sldId="305"/>
            <ac:picMk id="5" creationId="{11676069-AFEF-F2FF-70ED-D4EC2F14E2F0}"/>
          </ac:picMkLst>
        </pc:picChg>
        <pc:picChg chg="add mod modCrop">
          <ac:chgData name="高歌" userId="d8a25b1d-6c3e-4cc3-9e77-5cd4abedca6a" providerId="ADAL" clId="{A92F7993-17A4-484B-A2E0-CBEDC965DAE0}" dt="2023-03-26T14:37:45.046" v="6160" actId="14100"/>
          <ac:picMkLst>
            <pc:docMk/>
            <pc:sldMk cId="2107847720" sldId="305"/>
            <ac:picMk id="9" creationId="{D6BAD69A-7352-CCFF-D66C-0FADA9B943F6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40:17.691" v="6283" actId="1076"/>
        <pc:sldMkLst>
          <pc:docMk/>
          <pc:sldMk cId="72788803" sldId="306"/>
        </pc:sldMkLst>
        <pc:spChg chg="mod">
          <ac:chgData name="高歌" userId="d8a25b1d-6c3e-4cc3-9e77-5cd4abedca6a" providerId="ADAL" clId="{A92F7993-17A4-484B-A2E0-CBEDC965DAE0}" dt="2023-03-26T14:38:59.398" v="6251" actId="1076"/>
          <ac:spMkLst>
            <pc:docMk/>
            <pc:sldMk cId="72788803" sldId="306"/>
            <ac:spMk id="6" creationId="{3D27C3CE-3D62-9C0A-9CD9-76CEBEEC985A}"/>
          </ac:spMkLst>
        </pc:spChg>
        <pc:spChg chg="add mod">
          <ac:chgData name="高歌" userId="d8a25b1d-6c3e-4cc3-9e77-5cd4abedca6a" providerId="ADAL" clId="{A92F7993-17A4-484B-A2E0-CBEDC965DAE0}" dt="2023-03-26T14:40:17.691" v="6283" actId="1076"/>
          <ac:spMkLst>
            <pc:docMk/>
            <pc:sldMk cId="72788803" sldId="306"/>
            <ac:spMk id="8" creationId="{D9111E35-5EF5-5033-13E2-40BB17926574}"/>
          </ac:spMkLst>
        </pc:spChg>
        <pc:spChg chg="del">
          <ac:chgData name="高歌" userId="d8a25b1d-6c3e-4cc3-9e77-5cd4abedca6a" providerId="ADAL" clId="{A92F7993-17A4-484B-A2E0-CBEDC965DAE0}" dt="2023-03-26T14:38:03.080" v="6164" actId="478"/>
          <ac:spMkLst>
            <pc:docMk/>
            <pc:sldMk cId="72788803" sldId="306"/>
            <ac:spMk id="10" creationId="{24FF2408-3FCC-8835-78B4-ADF7E9856541}"/>
          </ac:spMkLst>
        </pc:spChg>
        <pc:picChg chg="add mod">
          <ac:chgData name="高歌" userId="d8a25b1d-6c3e-4cc3-9e77-5cd4abedca6a" providerId="ADAL" clId="{A92F7993-17A4-484B-A2E0-CBEDC965DAE0}" dt="2023-03-26T14:38:55.333" v="6250" actId="1076"/>
          <ac:picMkLst>
            <pc:docMk/>
            <pc:sldMk cId="72788803" sldId="306"/>
            <ac:picMk id="3" creationId="{6E023A33-A58F-1C45-78E0-A98890B92391}"/>
          </ac:picMkLst>
        </pc:picChg>
        <pc:picChg chg="del">
          <ac:chgData name="高歌" userId="d8a25b1d-6c3e-4cc3-9e77-5cd4abedca6a" providerId="ADAL" clId="{A92F7993-17A4-484B-A2E0-CBEDC965DAE0}" dt="2023-03-26T14:38:23.511" v="6166" actId="478"/>
          <ac:picMkLst>
            <pc:docMk/>
            <pc:sldMk cId="72788803" sldId="306"/>
            <ac:picMk id="4" creationId="{EB1F60C7-6075-8B5A-8957-AF195899BDC8}"/>
          </ac:picMkLst>
        </pc:picChg>
        <pc:picChg chg="add mod">
          <ac:chgData name="高歌" userId="d8a25b1d-6c3e-4cc3-9e77-5cd4abedca6a" providerId="ADAL" clId="{A92F7993-17A4-484B-A2E0-CBEDC965DAE0}" dt="2023-03-26T14:39:43.912" v="6254" actId="1076"/>
          <ac:picMkLst>
            <pc:docMk/>
            <pc:sldMk cId="72788803" sldId="306"/>
            <ac:picMk id="7" creationId="{9EAC1C0E-AD2B-2D6F-0360-C443035750A4}"/>
          </ac:picMkLst>
        </pc:picChg>
        <pc:picChg chg="del">
          <ac:chgData name="高歌" userId="d8a25b1d-6c3e-4cc3-9e77-5cd4abedca6a" providerId="ADAL" clId="{A92F7993-17A4-484B-A2E0-CBEDC965DAE0}" dt="2023-03-26T14:38:01.730" v="6163" actId="478"/>
          <ac:picMkLst>
            <pc:docMk/>
            <pc:sldMk cId="72788803" sldId="306"/>
            <ac:picMk id="9" creationId="{D6BAD69A-7352-CCFF-D66C-0FADA9B943F6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5:25:01.957" v="10550" actId="20577"/>
        <pc:sldMkLst>
          <pc:docMk/>
          <pc:sldMk cId="2325013703" sldId="307"/>
        </pc:sldMkLst>
        <pc:spChg chg="del">
          <ac:chgData name="高歌" userId="d8a25b1d-6c3e-4cc3-9e77-5cd4abedca6a" providerId="ADAL" clId="{A92F7993-17A4-484B-A2E0-CBEDC965DAE0}" dt="2023-03-26T14:40:27.241" v="6287" actId="478"/>
          <ac:spMkLst>
            <pc:docMk/>
            <pc:sldMk cId="2325013703" sldId="307"/>
            <ac:spMk id="6" creationId="{3D27C3CE-3D62-9C0A-9CD9-76CEBEEC985A}"/>
          </ac:spMkLst>
        </pc:spChg>
        <pc:spChg chg="del">
          <ac:chgData name="高歌" userId="d8a25b1d-6c3e-4cc3-9e77-5cd4abedca6a" providerId="ADAL" clId="{A92F7993-17A4-484B-A2E0-CBEDC965DAE0}" dt="2023-03-26T14:40:27.880" v="6288" actId="478"/>
          <ac:spMkLst>
            <pc:docMk/>
            <pc:sldMk cId="2325013703" sldId="307"/>
            <ac:spMk id="8" creationId="{D9111E35-5EF5-5033-13E2-40BB17926574}"/>
          </ac:spMkLst>
        </pc:spChg>
        <pc:spChg chg="add mod">
          <ac:chgData name="高歌" userId="d8a25b1d-6c3e-4cc3-9e77-5cd4abedca6a" providerId="ADAL" clId="{A92F7993-17A4-484B-A2E0-CBEDC965DAE0}" dt="2023-03-26T15:25:01.957" v="10550" actId="20577"/>
          <ac:spMkLst>
            <pc:docMk/>
            <pc:sldMk cId="2325013703" sldId="307"/>
            <ac:spMk id="10" creationId="{389D382B-2A27-AC14-2700-8082ED464C13}"/>
          </ac:spMkLst>
        </pc:spChg>
        <pc:picChg chg="del">
          <ac:chgData name="高歌" userId="d8a25b1d-6c3e-4cc3-9e77-5cd4abedca6a" providerId="ADAL" clId="{A92F7993-17A4-484B-A2E0-CBEDC965DAE0}" dt="2023-03-26T14:40:23.574" v="6286" actId="478"/>
          <ac:picMkLst>
            <pc:docMk/>
            <pc:sldMk cId="2325013703" sldId="307"/>
            <ac:picMk id="3" creationId="{6E023A33-A58F-1C45-78E0-A98890B92391}"/>
          </ac:picMkLst>
        </pc:picChg>
        <pc:picChg chg="add mod modCrop">
          <ac:chgData name="高歌" userId="d8a25b1d-6c3e-4cc3-9e77-5cd4abedca6a" providerId="ADAL" clId="{A92F7993-17A4-484B-A2E0-CBEDC965DAE0}" dt="2023-03-26T14:41:55.912" v="6302" actId="14100"/>
          <ac:picMkLst>
            <pc:docMk/>
            <pc:sldMk cId="2325013703" sldId="307"/>
            <ac:picMk id="4" creationId="{C7847097-10F4-C39D-1812-8BB6771CE1A5}"/>
          </ac:picMkLst>
        </pc:picChg>
        <pc:picChg chg="del">
          <ac:chgData name="高歌" userId="d8a25b1d-6c3e-4cc3-9e77-5cd4abedca6a" providerId="ADAL" clId="{A92F7993-17A4-484B-A2E0-CBEDC965DAE0}" dt="2023-03-26T14:40:23.129" v="6285" actId="478"/>
          <ac:picMkLst>
            <pc:docMk/>
            <pc:sldMk cId="2325013703" sldId="307"/>
            <ac:picMk id="7" creationId="{9EAC1C0E-AD2B-2D6F-0360-C443035750A4}"/>
          </ac:picMkLst>
        </pc:picChg>
        <pc:picChg chg="add mod">
          <ac:chgData name="高歌" userId="d8a25b1d-6c3e-4cc3-9e77-5cd4abedca6a" providerId="ADAL" clId="{A92F7993-17A4-484B-A2E0-CBEDC965DAE0}" dt="2023-03-26T14:41:40.574" v="6296" actId="14100"/>
          <ac:picMkLst>
            <pc:docMk/>
            <pc:sldMk cId="2325013703" sldId="307"/>
            <ac:picMk id="9" creationId="{7FD3BABB-C95F-CDBE-21D0-183B503E692E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45:49.410" v="6600" actId="1076"/>
        <pc:sldMkLst>
          <pc:docMk/>
          <pc:sldMk cId="3871644233" sldId="308"/>
        </pc:sldMkLst>
        <pc:spChg chg="add mod">
          <ac:chgData name="高歌" userId="d8a25b1d-6c3e-4cc3-9e77-5cd4abedca6a" providerId="ADAL" clId="{A92F7993-17A4-484B-A2E0-CBEDC965DAE0}" dt="2023-03-26T14:44:32.898" v="6592" actId="14100"/>
          <ac:spMkLst>
            <pc:docMk/>
            <pc:sldMk cId="3871644233" sldId="308"/>
            <ac:spMk id="5" creationId="{7CBBCD55-5911-5AF1-AF15-AB6F257EFA77}"/>
          </ac:spMkLst>
        </pc:spChg>
        <pc:spChg chg="del">
          <ac:chgData name="高歌" userId="d8a25b1d-6c3e-4cc3-9e77-5cd4abedca6a" providerId="ADAL" clId="{A92F7993-17A4-484B-A2E0-CBEDC965DAE0}" dt="2023-03-26T14:43:44.145" v="6428" actId="478"/>
          <ac:spMkLst>
            <pc:docMk/>
            <pc:sldMk cId="3871644233" sldId="308"/>
            <ac:spMk id="10" creationId="{389D382B-2A27-AC14-2700-8082ED464C13}"/>
          </ac:spMkLst>
        </pc:spChg>
        <pc:picChg chg="add mod">
          <ac:chgData name="高歌" userId="d8a25b1d-6c3e-4cc3-9e77-5cd4abedca6a" providerId="ADAL" clId="{A92F7993-17A4-484B-A2E0-CBEDC965DAE0}" dt="2023-03-26T14:45:49.410" v="6600" actId="1076"/>
          <ac:picMkLst>
            <pc:docMk/>
            <pc:sldMk cId="3871644233" sldId="308"/>
            <ac:picMk id="3" creationId="{86663C27-EF41-EC5F-FA6B-39D0A756C30F}"/>
          </ac:picMkLst>
        </pc:picChg>
        <pc:picChg chg="del">
          <ac:chgData name="高歌" userId="d8a25b1d-6c3e-4cc3-9e77-5cd4abedca6a" providerId="ADAL" clId="{A92F7993-17A4-484B-A2E0-CBEDC965DAE0}" dt="2023-03-26T14:43:44.145" v="6428" actId="478"/>
          <ac:picMkLst>
            <pc:docMk/>
            <pc:sldMk cId="3871644233" sldId="308"/>
            <ac:picMk id="4" creationId="{C7847097-10F4-C39D-1812-8BB6771CE1A5}"/>
          </ac:picMkLst>
        </pc:picChg>
        <pc:picChg chg="add del">
          <ac:chgData name="高歌" userId="d8a25b1d-6c3e-4cc3-9e77-5cd4abedca6a" providerId="ADAL" clId="{A92F7993-17A4-484B-A2E0-CBEDC965DAE0}" dt="2023-03-26T14:45:39.288" v="6594" actId="478"/>
          <ac:picMkLst>
            <pc:docMk/>
            <pc:sldMk cId="3871644233" sldId="308"/>
            <ac:picMk id="7" creationId="{E64C8650-72B5-9E30-F988-8C4845217683}"/>
          </ac:picMkLst>
        </pc:picChg>
        <pc:picChg chg="del">
          <ac:chgData name="高歌" userId="d8a25b1d-6c3e-4cc3-9e77-5cd4abedca6a" providerId="ADAL" clId="{A92F7993-17A4-484B-A2E0-CBEDC965DAE0}" dt="2023-03-26T14:43:45.347" v="6429" actId="478"/>
          <ac:picMkLst>
            <pc:docMk/>
            <pc:sldMk cId="3871644233" sldId="308"/>
            <ac:picMk id="9" creationId="{7FD3BABB-C95F-CDBE-21D0-183B503E692E}"/>
          </ac:picMkLst>
        </pc:picChg>
        <pc:picChg chg="add mod">
          <ac:chgData name="高歌" userId="d8a25b1d-6c3e-4cc3-9e77-5cd4abedca6a" providerId="ADAL" clId="{A92F7993-17A4-484B-A2E0-CBEDC965DAE0}" dt="2023-03-26T14:45:47.259" v="6599" actId="1076"/>
          <ac:picMkLst>
            <pc:docMk/>
            <pc:sldMk cId="3871644233" sldId="308"/>
            <ac:picMk id="11" creationId="{349239F7-D519-613A-71C9-B902DCE54244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4:57:38.937" v="7458" actId="478"/>
        <pc:sldMkLst>
          <pc:docMk/>
          <pc:sldMk cId="1213762456" sldId="309"/>
        </pc:sldMkLst>
        <pc:spChg chg="add mod">
          <ac:chgData name="高歌" userId="d8a25b1d-6c3e-4cc3-9e77-5cd4abedca6a" providerId="ADAL" clId="{A92F7993-17A4-484B-A2E0-CBEDC965DAE0}" dt="2023-03-26T14:57:28.562" v="7456" actId="20577"/>
          <ac:spMkLst>
            <pc:docMk/>
            <pc:sldMk cId="1213762456" sldId="309"/>
            <ac:spMk id="2" creationId="{EF296F79-DC0A-83FF-60D7-A2CF45298F95}"/>
          </ac:spMkLst>
        </pc:spChg>
        <pc:spChg chg="del">
          <ac:chgData name="高歌" userId="d8a25b1d-6c3e-4cc3-9e77-5cd4abedca6a" providerId="ADAL" clId="{A92F7993-17A4-484B-A2E0-CBEDC965DAE0}" dt="2023-03-26T14:47:27.618" v="6618" actId="478"/>
          <ac:spMkLst>
            <pc:docMk/>
            <pc:sldMk cId="1213762456" sldId="309"/>
            <ac:spMk id="5" creationId="{7CBBCD55-5911-5AF1-AF15-AB6F257EFA77}"/>
          </ac:spMkLst>
        </pc:spChg>
        <pc:spChg chg="mod">
          <ac:chgData name="高歌" userId="d8a25b1d-6c3e-4cc3-9e77-5cd4abedca6a" providerId="ADAL" clId="{A92F7993-17A4-484B-A2E0-CBEDC965DAE0}" dt="2023-03-26T14:46:15.925" v="6617" actId="20577"/>
          <ac:spMkLst>
            <pc:docMk/>
            <pc:sldMk cId="1213762456" sldId="309"/>
            <ac:spMk id="47" creationId="{00000000-0000-0000-0000-000000000000}"/>
          </ac:spMkLst>
        </pc:spChg>
        <pc:picChg chg="del">
          <ac:chgData name="高歌" userId="d8a25b1d-6c3e-4cc3-9e77-5cd4abedca6a" providerId="ADAL" clId="{A92F7993-17A4-484B-A2E0-CBEDC965DAE0}" dt="2023-03-26T14:47:27.618" v="6618" actId="478"/>
          <ac:picMkLst>
            <pc:docMk/>
            <pc:sldMk cId="1213762456" sldId="309"/>
            <ac:picMk id="3" creationId="{86663C27-EF41-EC5F-FA6B-39D0A756C30F}"/>
          </ac:picMkLst>
        </pc:picChg>
        <pc:picChg chg="add mod">
          <ac:chgData name="高歌" userId="d8a25b1d-6c3e-4cc3-9e77-5cd4abedca6a" providerId="ADAL" clId="{A92F7993-17A4-484B-A2E0-CBEDC965DAE0}" dt="2023-03-26T14:52:15.992" v="6825" actId="1076"/>
          <ac:picMkLst>
            <pc:docMk/>
            <pc:sldMk cId="1213762456" sldId="309"/>
            <ac:picMk id="4" creationId="{F39C9180-144B-FBA4-8345-9793CF7B1919}"/>
          </ac:picMkLst>
        </pc:picChg>
        <pc:picChg chg="add del mod">
          <ac:chgData name="高歌" userId="d8a25b1d-6c3e-4cc3-9e77-5cd4abedca6a" providerId="ADAL" clId="{A92F7993-17A4-484B-A2E0-CBEDC965DAE0}" dt="2023-03-26T14:57:38.937" v="7458" actId="478"/>
          <ac:picMkLst>
            <pc:docMk/>
            <pc:sldMk cId="1213762456" sldId="309"/>
            <ac:picMk id="6" creationId="{A8E210CD-C851-5A0B-368E-91C1A32EB74D}"/>
          </ac:picMkLst>
        </pc:picChg>
        <pc:picChg chg="del">
          <ac:chgData name="高歌" userId="d8a25b1d-6c3e-4cc3-9e77-5cd4abedca6a" providerId="ADAL" clId="{A92F7993-17A4-484B-A2E0-CBEDC965DAE0}" dt="2023-03-26T14:47:27.618" v="6618" actId="478"/>
          <ac:picMkLst>
            <pc:docMk/>
            <pc:sldMk cId="1213762456" sldId="309"/>
            <ac:picMk id="11" creationId="{349239F7-D519-613A-71C9-B902DCE54244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5:23:43.555" v="10384" actId="1076"/>
        <pc:sldMkLst>
          <pc:docMk/>
          <pc:sldMk cId="1113845688" sldId="310"/>
        </pc:sldMkLst>
        <pc:spChg chg="mod">
          <ac:chgData name="高歌" userId="d8a25b1d-6c3e-4cc3-9e77-5cd4abedca6a" providerId="ADAL" clId="{A92F7993-17A4-484B-A2E0-CBEDC965DAE0}" dt="2023-03-26T15:23:41.453" v="10383" actId="20577"/>
          <ac:spMkLst>
            <pc:docMk/>
            <pc:sldMk cId="1113845688" sldId="310"/>
            <ac:spMk id="2" creationId="{EF296F79-DC0A-83FF-60D7-A2CF45298F95}"/>
          </ac:spMkLst>
        </pc:spChg>
        <pc:picChg chg="del">
          <ac:chgData name="高歌" userId="d8a25b1d-6c3e-4cc3-9e77-5cd4abedca6a" providerId="ADAL" clId="{A92F7993-17A4-484B-A2E0-CBEDC965DAE0}" dt="2023-03-26T14:57:43.726" v="7459" actId="478"/>
          <ac:picMkLst>
            <pc:docMk/>
            <pc:sldMk cId="1113845688" sldId="310"/>
            <ac:picMk id="4" creationId="{F39C9180-144B-FBA4-8345-9793CF7B1919}"/>
          </ac:picMkLst>
        </pc:picChg>
        <pc:picChg chg="mod">
          <ac:chgData name="高歌" userId="d8a25b1d-6c3e-4cc3-9e77-5cd4abedca6a" providerId="ADAL" clId="{A92F7993-17A4-484B-A2E0-CBEDC965DAE0}" dt="2023-03-26T15:23:33.693" v="10373" actId="1076"/>
          <ac:picMkLst>
            <pc:docMk/>
            <pc:sldMk cId="1113845688" sldId="310"/>
            <ac:picMk id="6" creationId="{A8E210CD-C851-5A0B-368E-91C1A32EB74D}"/>
          </ac:picMkLst>
        </pc:picChg>
        <pc:picChg chg="add del mod">
          <ac:chgData name="高歌" userId="d8a25b1d-6c3e-4cc3-9e77-5cd4abedca6a" providerId="ADAL" clId="{A92F7993-17A4-484B-A2E0-CBEDC965DAE0}" dt="2023-03-26T15:00:50.710" v="7783" actId="478"/>
          <ac:picMkLst>
            <pc:docMk/>
            <pc:sldMk cId="1113845688" sldId="310"/>
            <ac:picMk id="1026" creationId="{351D2110-AE44-C6C1-13C8-F9779791661C}"/>
          </ac:picMkLst>
        </pc:picChg>
        <pc:picChg chg="add mod">
          <ac:chgData name="高歌" userId="d8a25b1d-6c3e-4cc3-9e77-5cd4abedca6a" providerId="ADAL" clId="{A92F7993-17A4-484B-A2E0-CBEDC965DAE0}" dt="2023-03-26T15:23:43.555" v="10384" actId="1076"/>
          <ac:picMkLst>
            <pc:docMk/>
            <pc:sldMk cId="1113845688" sldId="310"/>
            <ac:picMk id="1028" creationId="{48ADFA35-2454-1750-02BB-F58D3D20771C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5:08:25.402" v="8515" actId="20577"/>
        <pc:sldMkLst>
          <pc:docMk/>
          <pc:sldMk cId="3653519083" sldId="311"/>
        </pc:sldMkLst>
        <pc:spChg chg="mod">
          <ac:chgData name="高歌" userId="d8a25b1d-6c3e-4cc3-9e77-5cd4abedca6a" providerId="ADAL" clId="{A92F7993-17A4-484B-A2E0-CBEDC965DAE0}" dt="2023-03-26T15:08:25.402" v="8515" actId="20577"/>
          <ac:spMkLst>
            <pc:docMk/>
            <pc:sldMk cId="3653519083" sldId="311"/>
            <ac:spMk id="2" creationId="{EF296F79-DC0A-83FF-60D7-A2CF45298F95}"/>
          </ac:spMkLst>
        </pc:spChg>
        <pc:spChg chg="mod">
          <ac:chgData name="高歌" userId="d8a25b1d-6c3e-4cc3-9e77-5cd4abedca6a" providerId="ADAL" clId="{A92F7993-17A4-484B-A2E0-CBEDC965DAE0}" dt="2023-03-26T15:01:40.420" v="7802" actId="20577"/>
          <ac:spMkLst>
            <pc:docMk/>
            <pc:sldMk cId="3653519083" sldId="311"/>
            <ac:spMk id="47" creationId="{00000000-0000-0000-0000-000000000000}"/>
          </ac:spMkLst>
        </pc:spChg>
        <pc:picChg chg="add mod modCrop">
          <ac:chgData name="高歌" userId="d8a25b1d-6c3e-4cc3-9e77-5cd4abedca6a" providerId="ADAL" clId="{A92F7993-17A4-484B-A2E0-CBEDC965DAE0}" dt="2023-03-26T15:08:12.929" v="8512" actId="1076"/>
          <ac:picMkLst>
            <pc:docMk/>
            <pc:sldMk cId="3653519083" sldId="311"/>
            <ac:picMk id="4" creationId="{037F1359-98E1-623C-1C1D-8E160FADE880}"/>
          </ac:picMkLst>
        </pc:picChg>
        <pc:picChg chg="del">
          <ac:chgData name="高歌" userId="d8a25b1d-6c3e-4cc3-9e77-5cd4abedca6a" providerId="ADAL" clId="{A92F7993-17A4-484B-A2E0-CBEDC965DAE0}" dt="2023-03-26T15:01:44.533" v="7803" actId="478"/>
          <ac:picMkLst>
            <pc:docMk/>
            <pc:sldMk cId="3653519083" sldId="311"/>
            <ac:picMk id="6" creationId="{A8E210CD-C851-5A0B-368E-91C1A32EB74D}"/>
          </ac:picMkLst>
        </pc:picChg>
        <pc:picChg chg="del">
          <ac:chgData name="高歌" userId="d8a25b1d-6c3e-4cc3-9e77-5cd4abedca6a" providerId="ADAL" clId="{A92F7993-17A4-484B-A2E0-CBEDC965DAE0}" dt="2023-03-26T15:01:45.830" v="7804" actId="478"/>
          <ac:picMkLst>
            <pc:docMk/>
            <pc:sldMk cId="3653519083" sldId="311"/>
            <ac:picMk id="1028" creationId="{48ADFA35-2454-1750-02BB-F58D3D20771C}"/>
          </ac:picMkLst>
        </pc:picChg>
      </pc:sldChg>
      <pc:sldChg chg="addSp delSp modSp add del mod">
        <pc:chgData name="高歌" userId="d8a25b1d-6c3e-4cc3-9e77-5cd4abedca6a" providerId="ADAL" clId="{A92F7993-17A4-484B-A2E0-CBEDC965DAE0}" dt="2023-03-26T15:15:30.908" v="9172" actId="47"/>
        <pc:sldMkLst>
          <pc:docMk/>
          <pc:sldMk cId="2451523337" sldId="312"/>
        </pc:sldMkLst>
        <pc:spChg chg="mod">
          <ac:chgData name="高歌" userId="d8a25b1d-6c3e-4cc3-9e77-5cd4abedca6a" providerId="ADAL" clId="{A92F7993-17A4-484B-A2E0-CBEDC965DAE0}" dt="2023-03-26T15:14:00.819" v="9157" actId="14100"/>
          <ac:spMkLst>
            <pc:docMk/>
            <pc:sldMk cId="2451523337" sldId="312"/>
            <ac:spMk id="2" creationId="{EF296F79-DC0A-83FF-60D7-A2CF45298F95}"/>
          </ac:spMkLst>
        </pc:spChg>
        <pc:picChg chg="del">
          <ac:chgData name="高歌" userId="d8a25b1d-6c3e-4cc3-9e77-5cd4abedca6a" providerId="ADAL" clId="{A92F7993-17A4-484B-A2E0-CBEDC965DAE0}" dt="2023-03-26T15:08:33.526" v="8517" actId="478"/>
          <ac:picMkLst>
            <pc:docMk/>
            <pc:sldMk cId="2451523337" sldId="312"/>
            <ac:picMk id="4" creationId="{037F1359-98E1-623C-1C1D-8E160FADE880}"/>
          </ac:picMkLst>
        </pc:picChg>
        <pc:picChg chg="add del mod">
          <ac:chgData name="高歌" userId="d8a25b1d-6c3e-4cc3-9e77-5cd4abedca6a" providerId="ADAL" clId="{A92F7993-17A4-484B-A2E0-CBEDC965DAE0}" dt="2023-03-26T15:14:02.442" v="9159" actId="478"/>
          <ac:picMkLst>
            <pc:docMk/>
            <pc:sldMk cId="2451523337" sldId="312"/>
            <ac:picMk id="5" creationId="{3D36612C-8D1A-D1DF-1FBE-59FE32F8F018}"/>
          </ac:picMkLst>
        </pc:picChg>
        <pc:picChg chg="add del mod">
          <ac:chgData name="高歌" userId="d8a25b1d-6c3e-4cc3-9e77-5cd4abedca6a" providerId="ADAL" clId="{A92F7993-17A4-484B-A2E0-CBEDC965DAE0}" dt="2023-03-26T15:14:02.034" v="9158" actId="478"/>
          <ac:picMkLst>
            <pc:docMk/>
            <pc:sldMk cId="2451523337" sldId="312"/>
            <ac:picMk id="7" creationId="{61FED31D-9FB9-AA2E-6001-52C811E975E7}"/>
          </ac:picMkLst>
        </pc:picChg>
        <pc:picChg chg="add mod modCrop">
          <ac:chgData name="高歌" userId="d8a25b1d-6c3e-4cc3-9e77-5cd4abedca6a" providerId="ADAL" clId="{A92F7993-17A4-484B-A2E0-CBEDC965DAE0}" dt="2023-03-26T15:14:41.662" v="9161" actId="1076"/>
          <ac:picMkLst>
            <pc:docMk/>
            <pc:sldMk cId="2451523337" sldId="312"/>
            <ac:picMk id="9" creationId="{1F28BF0D-19D2-B8EA-D118-6E8F58599933}"/>
          </ac:picMkLst>
        </pc:picChg>
      </pc:sldChg>
      <pc:sldChg chg="modSp add mod">
        <pc:chgData name="高歌" userId="d8a25b1d-6c3e-4cc3-9e77-5cd4abedca6a" providerId="ADAL" clId="{A92F7993-17A4-484B-A2E0-CBEDC965DAE0}" dt="2023-03-26T15:15:22.027" v="9171" actId="1076"/>
        <pc:sldMkLst>
          <pc:docMk/>
          <pc:sldMk cId="2327465209" sldId="313"/>
        </pc:sldMkLst>
        <pc:spChg chg="mod">
          <ac:chgData name="高歌" userId="d8a25b1d-6c3e-4cc3-9e77-5cd4abedca6a" providerId="ADAL" clId="{A92F7993-17A4-484B-A2E0-CBEDC965DAE0}" dt="2023-03-26T15:15:16.523" v="9168" actId="1076"/>
          <ac:spMkLst>
            <pc:docMk/>
            <pc:sldMk cId="2327465209" sldId="313"/>
            <ac:spMk id="2" creationId="{EF296F79-DC0A-83FF-60D7-A2CF45298F95}"/>
          </ac:spMkLst>
        </pc:spChg>
        <pc:picChg chg="mod">
          <ac:chgData name="高歌" userId="d8a25b1d-6c3e-4cc3-9e77-5cd4abedca6a" providerId="ADAL" clId="{A92F7993-17A4-484B-A2E0-CBEDC965DAE0}" dt="2023-03-26T15:15:22.027" v="9171" actId="1076"/>
          <ac:picMkLst>
            <pc:docMk/>
            <pc:sldMk cId="2327465209" sldId="313"/>
            <ac:picMk id="9" creationId="{1F28BF0D-19D2-B8EA-D118-6E8F58599933}"/>
          </ac:picMkLst>
        </pc:picChg>
      </pc:sldChg>
      <pc:sldChg chg="addSp delSp modSp add mod">
        <pc:chgData name="高歌" userId="d8a25b1d-6c3e-4cc3-9e77-5cd4abedca6a" providerId="ADAL" clId="{A92F7993-17A4-484B-A2E0-CBEDC965DAE0}" dt="2023-03-26T15:21:45.584" v="10156" actId="1076"/>
        <pc:sldMkLst>
          <pc:docMk/>
          <pc:sldMk cId="3031554247" sldId="314"/>
        </pc:sldMkLst>
        <pc:spChg chg="mod">
          <ac:chgData name="高歌" userId="d8a25b1d-6c3e-4cc3-9e77-5cd4abedca6a" providerId="ADAL" clId="{A92F7993-17A4-484B-A2E0-CBEDC965DAE0}" dt="2023-03-26T15:21:41.631" v="10155" actId="20577"/>
          <ac:spMkLst>
            <pc:docMk/>
            <pc:sldMk cId="3031554247" sldId="314"/>
            <ac:spMk id="2" creationId="{EF296F79-DC0A-83FF-60D7-A2CF45298F95}"/>
          </ac:spMkLst>
        </pc:spChg>
        <pc:picChg chg="add mod">
          <ac:chgData name="高歌" userId="d8a25b1d-6c3e-4cc3-9e77-5cd4abedca6a" providerId="ADAL" clId="{A92F7993-17A4-484B-A2E0-CBEDC965DAE0}" dt="2023-03-26T15:21:45.584" v="10156" actId="1076"/>
          <ac:picMkLst>
            <pc:docMk/>
            <pc:sldMk cId="3031554247" sldId="314"/>
            <ac:picMk id="4" creationId="{BCC18C3B-E1C6-F0A7-6CBE-EDDB17ACD04B}"/>
          </ac:picMkLst>
        </pc:picChg>
        <pc:picChg chg="del">
          <ac:chgData name="高歌" userId="d8a25b1d-6c3e-4cc3-9e77-5cd4abedca6a" providerId="ADAL" clId="{A92F7993-17A4-484B-A2E0-CBEDC965DAE0}" dt="2023-03-26T15:17:02.697" v="9174" actId="478"/>
          <ac:picMkLst>
            <pc:docMk/>
            <pc:sldMk cId="3031554247" sldId="314"/>
            <ac:picMk id="9" creationId="{1F28BF0D-19D2-B8EA-D118-6E8F58599933}"/>
          </ac:picMkLst>
        </pc:picChg>
      </pc:sldChg>
    </pc:docChg>
  </pc:docChgLst>
  <pc:docChgLst>
    <pc:chgData name="歌 高" userId="d8a25b1d-6c3e-4cc3-9e77-5cd4abedca6a" providerId="ADAL" clId="{E2E608F6-41DB-4B4C-A9B7-B6E5E6BA68A6}"/>
    <pc:docChg chg="delSld delMainMaster">
      <pc:chgData name="歌 高" userId="d8a25b1d-6c3e-4cc3-9e77-5cd4abedca6a" providerId="ADAL" clId="{E2E608F6-41DB-4B4C-A9B7-B6E5E6BA68A6}" dt="2022-03-22T09:23:17.156" v="0" actId="2696"/>
      <pc:docMkLst>
        <pc:docMk/>
      </pc:docMkLst>
      <pc:sldChg chg="del">
        <pc:chgData name="歌 高" userId="d8a25b1d-6c3e-4cc3-9e77-5cd4abedca6a" providerId="ADAL" clId="{E2E608F6-41DB-4B4C-A9B7-B6E5E6BA68A6}" dt="2022-03-22T09:23:17.156" v="0" actId="2696"/>
        <pc:sldMkLst>
          <pc:docMk/>
          <pc:sldMk cId="2394973822" sldId="299"/>
        </pc:sldMkLst>
      </pc:sldChg>
      <pc:sldMasterChg chg="del delSldLayout">
        <pc:chgData name="歌 高" userId="d8a25b1d-6c3e-4cc3-9e77-5cd4abedca6a" providerId="ADAL" clId="{E2E608F6-41DB-4B4C-A9B7-B6E5E6BA68A6}" dt="2022-03-22T09:23:17.156" v="0" actId="2696"/>
        <pc:sldMasterMkLst>
          <pc:docMk/>
          <pc:sldMasterMk cId="3079474792" sldId="2147483656"/>
        </pc:sldMasterMkLst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921224649" sldId="2147483657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744155745" sldId="2147483658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1906019717" sldId="2147483659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694353367" sldId="2147483660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350929301" sldId="2147483661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1391700558" sldId="2147483662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798243357" sldId="2147483663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256203111" sldId="2147483664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2399159630" sldId="2147483665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1439586414" sldId="2147483666"/>
          </pc:sldLayoutMkLst>
        </pc:sldLayoutChg>
        <pc:sldLayoutChg chg="del">
          <pc:chgData name="歌 高" userId="d8a25b1d-6c3e-4cc3-9e77-5cd4abedca6a" providerId="ADAL" clId="{E2E608F6-41DB-4B4C-A9B7-B6E5E6BA68A6}" dt="2022-03-22T09:23:17.156" v="0" actId="2696"/>
          <pc:sldLayoutMkLst>
            <pc:docMk/>
            <pc:sldMasterMk cId="3079474792" sldId="2147483656"/>
            <pc:sldLayoutMk cId="3247373463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4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6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9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845849" y="14453070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2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21750" y="2057754"/>
            <a:ext cx="450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第二次进度汇报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763909" y="3208294"/>
            <a:ext cx="3616181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THE SECOND PROGRESS REPORT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" name="Group 14"/>
          <p:cNvGrpSpPr/>
          <p:nvPr/>
        </p:nvGrpSpPr>
        <p:grpSpPr bwMode="auto">
          <a:xfrm>
            <a:off x="3714526" y="4051349"/>
            <a:ext cx="174306" cy="174304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3891537" y="4011543"/>
            <a:ext cx="181812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2030416018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高歌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926961"/>
            <a:ext cx="1707570" cy="36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因此，在函数运行的最后，会判断状态是否为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。如为脏，则说明在上一次渲染中尝试了修改对象属性，那么就触发批量更新，计算出新的对象并返回。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实际上，批量更新的逻辑被推迟到了下一次渲染进行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。但这并不会产生问题，因为组件总是使用该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hook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返回的对象。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6AC65-6115-5B99-66D0-301D3A697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843558"/>
            <a:ext cx="5976664" cy="38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6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926961"/>
            <a:ext cx="1707570" cy="342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为了实现高效更新，这里使用了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immer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。同时，所有的更新都是基于不可变方式的，这和阿里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ahooks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useReactive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实现有很大差异。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阿里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ahooks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useReactive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的实现是基于可变方式的，其返回的对象是不能直接保存进行“时间旅行”的。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B9673-10F6-3EAC-9EDB-3E847CDD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26961"/>
            <a:ext cx="5616624" cy="35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926961"/>
            <a:ext cx="1995602" cy="342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此外，也代理了一些数组上的常见方法，如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Array#push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Array#shift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等。它们同样基于不可变方式实现，但表面上看起来是可变的。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并且，得益于缓存的加入，属性值的更新是即时的。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setCount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(count + 1)`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重复多次实际上只有第一次有用。但是在这里，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state.count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++`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重复三次真的会将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`count`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增加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1A48C-69ED-9C68-A6C1-04F101F8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26961"/>
            <a:ext cx="5904656" cy="37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9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926961"/>
            <a:ext cx="1995602" cy="349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该包也实际应用在了我自其发布以后所有的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项目中。在实践中并没有察觉到性能问题的出现。并且，其基于不可变修改的特性使状态回溯变得很容易。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如果有机会的话，基于此创建一套更完整的状态管理方案应当是可行的，并且编写相应的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devtools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应当也并不困难。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有时间的话会考虑去做。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C69D6-4621-EE21-7F5F-23C4EAC3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17163"/>
            <a:ext cx="5652381" cy="35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9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3147729" cy="323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在第一次汇报中，尝试以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NestJS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作为后端，以一个基本的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应用作为前端。并使用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GraphQL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进行通信。并且考虑到了一些元框架如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Astro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的使用。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经过一些考量之后，打算尝试更新的技术架构。最终采用了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脚手架作为最终的技术选择。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脚手架是一个基于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Next.js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元框架的脚手架。它提供了方便的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TailwindCSS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NextAuth.js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集成。这刚好涵盖了我从用户鉴权、样式表、数据库到接口通信上的全环节。很方便。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34C477-A79C-BCBE-58B3-3058B9CF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62" y="278281"/>
            <a:ext cx="4932040" cy="2766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F2B61F-2588-3E50-1231-78A3EC04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62" y="3158973"/>
            <a:ext cx="4932040" cy="1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2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3435763" cy="349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本质上讲，该应用模式近似于一个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Monorepo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。并非严格的前后端分离模式。这主要是由于“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”是一个基于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TypeScript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的、完全类型安全的接口框架。某种意义上，它提供了一套类型安全的高效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协议，速度比起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更快，并且类型安全。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右图展示了一个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应用的架构。它在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`pages`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文件夹下放置了页面。在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`server`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文件夹下放置了服务器的相关实现。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很方便的是，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的交互性很好。这使得我可以不用实际上使用一个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MySQL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数据库进行调试，而是直接使用一个本地保存的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文件。这对调试而言非常方便。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77209-A944-EEEA-5574-6497EC15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39" y="552656"/>
            <a:ext cx="236240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5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3435763" cy="40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上面提到的这些名词或许有点太过“新潮”了，这里简单解释一下。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Next.js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是一个强调“服务端渲染（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SSR, Server Side Rendering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）”的元框架。称它为元框架是因为它本身基于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，是一个更高层的框架，提供了一套 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Opinioned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”的应用管理方式。开箱即用，目前在欧美市场应用非常广泛，几乎成为了中小公司创建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应用的默认选项。不过在国内，由于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Vue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的流行，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Next.js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相对不那么吃香，并且它的中文资料也不是特别多。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“服务端渲染”指的是尽可能多地发给客户端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，而不是一点点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和一大堆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。这是为了方便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优化，并且能够加快首屏渲染速度。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884CB4-F7F9-55E6-F0C6-B51E55E8F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9589"/>
          <a:stretch/>
        </p:blipFill>
        <p:spPr>
          <a:xfrm>
            <a:off x="4067944" y="1419622"/>
            <a:ext cx="4320480" cy="2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3435763" cy="40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会在客户端请求时，在服务端计算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代码，将它们尽可能地转换为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发送给客户端。只有到必须使用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的时候才会发给客户端最少的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。这使得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应用性能更好，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优化也很棒。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相比于传统的静态网站开发，每次交互都需要重新传输完整的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具有很好的动态性。客户端的脚本会仅从服务器获取需要更新的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，并插入到更新的部分以实现动态交互，使用体验接近于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SPA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（单页应用），但具有更好的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优化与首屏渲染速度。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但是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应用也存在开发稍显困难的问题。有一些高度依赖于网页动态性的库不太能在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下正常工作。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F55130-E968-3938-3437-AE0EF266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203598"/>
            <a:ext cx="4528542" cy="33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0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2931707" cy="40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是一个非常酷的接口框架，或者说是一种协议。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正如前面提到的，即使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应用也总是需要向后端发送网络请求，不可能全部由服务端输出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。对于这种接口传输，常常采用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RESTFul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API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，但除此之外也有其他协议如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GraphQL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或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，它们有各自的优点，如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采用二进制代替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，效率很高，而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GraphQL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具有非常完备的功能，是一门独立的查询语言。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一样基于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Protocol Buffers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，性能很高。更重要的是，它前后端都基于同样的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TypeScript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类型定义，具有很强的类型安全能力。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95D58-3473-8845-0B16-E2F0A5E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275606"/>
            <a:ext cx="5211433" cy="30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2571667" cy="342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可以看到如图所示，在将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server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msg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字段修改为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后，下面立即提供了智能提示，并且客户端也出现了类型错误。这使得只需要维护一份类型定义就足够了，并且可以享受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TypeScript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类型系统提供的充分智能提示和类型安全。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一个缺点是，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tRPC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限制了后端实现必须基于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TypeScript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，并且由于服务端客户端都需要访问一份类型定义，需要采用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monorepo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或同步工具。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95D58-3473-8845-0B16-E2F0A5EA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083258"/>
            <a:ext cx="5551610" cy="32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直播程序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日）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128" y="4387941"/>
            <a:ext cx="6118830" cy="24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自上次汇报以来主要的实验只有直播程序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Demo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。大致效果如图所示。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D0E06F-B826-447B-54A0-2D92EB9A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01" y="869043"/>
            <a:ext cx="6444208" cy="34167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2427651" cy="212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是一个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Node.js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上的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ORM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框架。相比于以往的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ORM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框架，它充分利用了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TypeScript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带来的类型安全。并且具有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格式的定义语言用于定义数据库格式。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右图演示了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所支持的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Active Record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风格的查询语句。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C93051-CF5B-D41A-0B7A-8E280DED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910512"/>
            <a:ext cx="5184576" cy="37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大作业进展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7" y="926961"/>
            <a:ext cx="2139619" cy="75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这里展示了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Prisma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的数据库定义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DSL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，它将与数据库同步以自动生成和调整表格式。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10565-E36D-2190-4698-43778583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683716"/>
            <a:ext cx="5489978" cy="40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4343400" y="1158093"/>
            <a:ext cx="457200" cy="593986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771800" y="201872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286000" y="3154938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TAHNK YOU FOR WATCHING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2946544"/>
            <a:ext cx="9144000" cy="540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07558CC7-85F1-4055-E52E-CD6F9A0C3658}"/>
              </a:ext>
            </a:extLst>
          </p:cNvPr>
          <p:cNvGrpSpPr/>
          <p:nvPr/>
        </p:nvGrpSpPr>
        <p:grpSpPr bwMode="auto">
          <a:xfrm>
            <a:off x="3714526" y="4051349"/>
            <a:ext cx="174306" cy="174304"/>
            <a:chOff x="4248" y="3024"/>
            <a:chExt cx="600" cy="599"/>
          </a:xfrm>
        </p:grpSpPr>
        <p:sp>
          <p:nvSpPr>
            <p:cNvPr id="3" name="Oval 15">
              <a:extLst>
                <a:ext uri="{FF2B5EF4-FFF2-40B4-BE49-F238E27FC236}">
                  <a16:creationId xmlns:a16="http://schemas.microsoft.com/office/drawing/2014/main" id="{022E8E4F-38FD-6640-D556-C55A499E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5CC4A668-2E71-531B-1771-8BD39C73DE9F}"/>
                </a:ext>
              </a:extLst>
            </p:cNvPr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FC282325-E8CF-50AF-89D4-86B08544AA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Freeform 18">
                <a:extLst>
                  <a:ext uri="{FF2B5EF4-FFF2-40B4-BE49-F238E27FC236}">
                    <a16:creationId xmlns:a16="http://schemas.microsoft.com/office/drawing/2014/main" id="{4B074D5A-B9C0-97A9-D2E7-7E978D254461}"/>
                  </a:ext>
                </a:extLst>
              </p:cNvPr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1" name="Text Box 20">
            <a:extLst>
              <a:ext uri="{FF2B5EF4-FFF2-40B4-BE49-F238E27FC236}">
                <a16:creationId xmlns:a16="http://schemas.microsoft.com/office/drawing/2014/main" id="{0F1455DC-9007-CAC9-AC55-10585915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537" y="4011543"/>
            <a:ext cx="181812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2030416018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高歌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直播程序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日）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1721819"/>
            <a:ext cx="2232248" cy="194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程序是用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Electron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写的，使用的脚手架是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Electron-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Vite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原理是通过命令行调用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ffmpeg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进行推流，然后使用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FlvJS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拉流。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程序把推流和拉流都集成到一起了。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5A5F36-D17E-3352-2505-9AE2532F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59582"/>
            <a:ext cx="5699968" cy="3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直播程序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日）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23" y="1131590"/>
            <a:ext cx="1491546" cy="75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这里大致展示了一下封装命令行的一些代码。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D50337-5B9B-7C75-6BF9-6A303D99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87574"/>
            <a:ext cx="6300192" cy="33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直播程序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日）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1" y="1059904"/>
            <a:ext cx="1491546" cy="75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这里大致展示了一下封装命令行的一些代码。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08325-3729-98A5-A60E-ADC0C37A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987574"/>
            <a:ext cx="5832648" cy="35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1" y="1059904"/>
            <a:ext cx="1491546" cy="342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除了完成直播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demo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实验和进行大作业的编码工作外，这段时间还顺手开源了另一个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npm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包。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其目的是为了使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能够以更响应式的方式处理数据流。其中实现了一些基本的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hook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和一个简单的状态管理封装。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F7C62-D50C-8CD8-3315-3B41BD00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75" y="1059904"/>
            <a:ext cx="6465674" cy="31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1" y="1059904"/>
            <a:ext cx="1491546" cy="238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右图展示了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useReactive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useReactiveUndo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`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的用法。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该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npm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包实现了一个简单的响应式数据流、基本的时间旅行功能和一个简单的全局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store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F704A8-8AAE-2B02-013A-AE40E123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5" y="843558"/>
            <a:ext cx="2827206" cy="3909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9EFDA7-BA2E-EF65-0DB8-D297BF60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46" y="870063"/>
            <a:ext cx="3490022" cy="38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51" y="1059904"/>
            <a:ext cx="1491546" cy="290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这个包的实现过程颇为有趣。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考虑到这需要作为一个比较通用的包发布，因此需要尽可能保证其渲染性能。也就是说，必须始终保证使用该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hook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useState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一样只会产生一次渲染。这非常重要。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157FAF-943B-59D3-B312-3CA6AF0F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13"/>
          <a:stretch/>
        </p:blipFill>
        <p:spPr>
          <a:xfrm>
            <a:off x="2411760" y="843558"/>
            <a:ext cx="6038361" cy="38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31477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一些主线之外的进展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Rectangle 78">
            <a:extLst>
              <a:ext uri="{FF2B5EF4-FFF2-40B4-BE49-F238E27FC236}">
                <a16:creationId xmlns:a16="http://schemas.microsoft.com/office/drawing/2014/main" id="{92553E33-3259-8A34-33F7-722A44A6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58" y="926961"/>
            <a:ext cx="1707570" cy="36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其核心实现基于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Proxy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。当通过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Proxy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尝试修改对象上的某一个属性时，会将该修改请求记录在一个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缓存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中，并且将当前状态标记为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，并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计划一次重新渲染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中函数式组件的原理非常简单直观，它实际上只是在每次渲染时从头到尾运行一遍函数。因此这里的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hook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也不例外。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157FAF-943B-59D3-B312-3CA6AF0F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13"/>
          <a:stretch/>
        </p:blipFill>
        <p:spPr>
          <a:xfrm>
            <a:off x="2411760" y="843558"/>
            <a:ext cx="6038361" cy="38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3134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1631</Words>
  <Application>Microsoft Office PowerPoint</Application>
  <PresentationFormat>全屏显示(16:9)</PresentationFormat>
  <Paragraphs>69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微软雅黑</vt:lpstr>
      <vt:lpstr>Arial</vt:lpstr>
      <vt:lpstr>Calibri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极简毕业答辩</dc:title>
  <dc:creator>第一PPT</dc:creator>
  <cp:keywords>www.1ppt.com</cp:keywords>
  <dc:description>www.1ppt.com</dc:description>
  <cp:lastModifiedBy>高歌</cp:lastModifiedBy>
  <cp:revision>24</cp:revision>
  <dcterms:created xsi:type="dcterms:W3CDTF">2016-04-09T09:29:00Z</dcterms:created>
  <dcterms:modified xsi:type="dcterms:W3CDTF">2023-05-15T01:02:52Z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